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4"/>
    <p:sldMasterId id="2147483651" r:id="rId5"/>
  </p:sldMasterIdLst>
  <p:notesMasterIdLst>
    <p:notesMasterId r:id="rId23"/>
  </p:notesMasterIdLst>
  <p:handoutMasterIdLst>
    <p:handoutMasterId r:id="rId24"/>
  </p:handoutMasterIdLst>
  <p:sldIdLst>
    <p:sldId id="758" r:id="rId6"/>
    <p:sldId id="552" r:id="rId7"/>
    <p:sldId id="760" r:id="rId8"/>
    <p:sldId id="706" r:id="rId9"/>
    <p:sldId id="735" r:id="rId10"/>
    <p:sldId id="709" r:id="rId11"/>
    <p:sldId id="759" r:id="rId12"/>
    <p:sldId id="730" r:id="rId13"/>
    <p:sldId id="761" r:id="rId14"/>
    <p:sldId id="708" r:id="rId15"/>
    <p:sldId id="767" r:id="rId16"/>
    <p:sldId id="762" r:id="rId17"/>
    <p:sldId id="764" r:id="rId18"/>
    <p:sldId id="763" r:id="rId19"/>
    <p:sldId id="766" r:id="rId20"/>
    <p:sldId id="731" r:id="rId21"/>
    <p:sldId id="608" r:id="rId22"/>
  </p:sldIdLst>
  <p:sldSz cx="9144000" cy="6858000" type="screen4x3"/>
  <p:notesSz cx="6797675" cy="9928225"/>
  <p:defaultTextStyle>
    <a:defPPr>
      <a:defRPr lang="de-DE"/>
    </a:defPPr>
    <a:lvl1pPr algn="ctr" rtl="0" fontAlgn="base">
      <a:spcBef>
        <a:spcPct val="0"/>
      </a:spcBef>
      <a:spcAft>
        <a:spcPct val="0"/>
      </a:spcAft>
      <a:defRPr sz="1600" b="1" kern="1200">
        <a:solidFill>
          <a:schemeClr val="bg1"/>
        </a:solidFill>
        <a:latin typeface="Arial" panose="020B0604020202020204" pitchFamily="34" charset="0"/>
        <a:ea typeface="+mn-ea"/>
        <a:cs typeface="+mn-cs"/>
      </a:defRPr>
    </a:lvl1pPr>
    <a:lvl2pPr marL="457200" algn="ctr" rtl="0" fontAlgn="base">
      <a:spcBef>
        <a:spcPct val="0"/>
      </a:spcBef>
      <a:spcAft>
        <a:spcPct val="0"/>
      </a:spcAft>
      <a:defRPr sz="1600" b="1" kern="1200">
        <a:solidFill>
          <a:schemeClr val="bg1"/>
        </a:solidFill>
        <a:latin typeface="Arial" panose="020B0604020202020204" pitchFamily="34" charset="0"/>
        <a:ea typeface="+mn-ea"/>
        <a:cs typeface="+mn-cs"/>
      </a:defRPr>
    </a:lvl2pPr>
    <a:lvl3pPr marL="914400" algn="ctr" rtl="0" fontAlgn="base">
      <a:spcBef>
        <a:spcPct val="0"/>
      </a:spcBef>
      <a:spcAft>
        <a:spcPct val="0"/>
      </a:spcAft>
      <a:defRPr sz="1600" b="1" kern="1200">
        <a:solidFill>
          <a:schemeClr val="bg1"/>
        </a:solidFill>
        <a:latin typeface="Arial" panose="020B0604020202020204" pitchFamily="34" charset="0"/>
        <a:ea typeface="+mn-ea"/>
        <a:cs typeface="+mn-cs"/>
      </a:defRPr>
    </a:lvl3pPr>
    <a:lvl4pPr marL="1371600" algn="ctr" rtl="0" fontAlgn="base">
      <a:spcBef>
        <a:spcPct val="0"/>
      </a:spcBef>
      <a:spcAft>
        <a:spcPct val="0"/>
      </a:spcAft>
      <a:defRPr sz="1600" b="1" kern="1200">
        <a:solidFill>
          <a:schemeClr val="bg1"/>
        </a:solidFill>
        <a:latin typeface="Arial" panose="020B0604020202020204" pitchFamily="34" charset="0"/>
        <a:ea typeface="+mn-ea"/>
        <a:cs typeface="+mn-cs"/>
      </a:defRPr>
    </a:lvl4pPr>
    <a:lvl5pPr marL="1828800" algn="ctr" rtl="0" fontAlgn="base">
      <a:spcBef>
        <a:spcPct val="0"/>
      </a:spcBef>
      <a:spcAft>
        <a:spcPct val="0"/>
      </a:spcAft>
      <a:defRPr sz="1600" b="1" kern="1200">
        <a:solidFill>
          <a:schemeClr val="bg1"/>
        </a:solidFill>
        <a:latin typeface="Arial" panose="020B0604020202020204" pitchFamily="34" charset="0"/>
        <a:ea typeface="+mn-ea"/>
        <a:cs typeface="+mn-cs"/>
      </a:defRPr>
    </a:lvl5pPr>
    <a:lvl6pPr marL="2286000" algn="l" defTabSz="914400" rtl="0" eaLnBrk="1" latinLnBrk="0" hangingPunct="1">
      <a:defRPr sz="1600" b="1" kern="1200">
        <a:solidFill>
          <a:schemeClr val="bg1"/>
        </a:solidFill>
        <a:latin typeface="Arial" panose="020B0604020202020204" pitchFamily="34" charset="0"/>
        <a:ea typeface="+mn-ea"/>
        <a:cs typeface="+mn-cs"/>
      </a:defRPr>
    </a:lvl6pPr>
    <a:lvl7pPr marL="2743200" algn="l" defTabSz="914400" rtl="0" eaLnBrk="1" latinLnBrk="0" hangingPunct="1">
      <a:defRPr sz="1600" b="1" kern="1200">
        <a:solidFill>
          <a:schemeClr val="bg1"/>
        </a:solidFill>
        <a:latin typeface="Arial" panose="020B0604020202020204" pitchFamily="34" charset="0"/>
        <a:ea typeface="+mn-ea"/>
        <a:cs typeface="+mn-cs"/>
      </a:defRPr>
    </a:lvl7pPr>
    <a:lvl8pPr marL="3200400" algn="l" defTabSz="914400" rtl="0" eaLnBrk="1" latinLnBrk="0" hangingPunct="1">
      <a:defRPr sz="1600" b="1" kern="1200">
        <a:solidFill>
          <a:schemeClr val="bg1"/>
        </a:solidFill>
        <a:latin typeface="Arial" panose="020B0604020202020204" pitchFamily="34" charset="0"/>
        <a:ea typeface="+mn-ea"/>
        <a:cs typeface="+mn-cs"/>
      </a:defRPr>
    </a:lvl8pPr>
    <a:lvl9pPr marL="3657600" algn="l" defTabSz="914400" rtl="0" eaLnBrk="1" latinLnBrk="0" hangingPunct="1">
      <a:defRPr sz="1600" b="1" kern="1200">
        <a:solidFill>
          <a:schemeClr val="bg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15">
          <p15:clr>
            <a:srgbClr val="A4A3A4"/>
          </p15:clr>
        </p15:guide>
        <p15:guide id="2" pos="385">
          <p15:clr>
            <a:srgbClr val="A4A3A4"/>
          </p15:clr>
        </p15:guide>
      </p15:sldGuideLst>
    </p:ext>
    <p:ext uri="{2D200454-40CA-4A62-9FC3-DE9A4176ACB9}">
      <p15:notesGuideLst xmlns="" xmlns:p15="http://schemas.microsoft.com/office/powerpoint/2012/main">
        <p15:guide id="1" orient="horz" pos="3059">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r. Ulf Brüdigam" initials="UB"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B9"/>
    <a:srgbClr val="CCFFCC"/>
    <a:srgbClr val="FFCCFF"/>
    <a:srgbClr val="FFFF8B"/>
    <a:srgbClr val="CCECFF"/>
    <a:srgbClr val="D0DAF8"/>
    <a:srgbClr val="0033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50" autoAdjust="0"/>
    <p:restoredTop sz="84991" autoAdjust="0"/>
  </p:normalViewPr>
  <p:slideViewPr>
    <p:cSldViewPr>
      <p:cViewPr>
        <p:scale>
          <a:sx n="64" d="100"/>
          <a:sy n="64" d="100"/>
        </p:scale>
        <p:origin x="-2274" y="-780"/>
      </p:cViewPr>
      <p:guideLst>
        <p:guide orient="horz" pos="2115"/>
        <p:guide pos="385"/>
      </p:guideLst>
    </p:cSldViewPr>
  </p:slideViewPr>
  <p:outlineViewPr>
    <p:cViewPr>
      <p:scale>
        <a:sx n="33" d="100"/>
        <a:sy n="33" d="100"/>
      </p:scale>
      <p:origin x="30" y="3576"/>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566" y="240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9EBFFF-0001-4977-A36E-D6AE2FEC529C}" type="doc">
      <dgm:prSet loTypeId="urn:microsoft.com/office/officeart/2005/8/layout/cycle8" loCatId="cycle" qsTypeId="urn:microsoft.com/office/officeart/2005/8/quickstyle/simple1" qsCatId="simple" csTypeId="urn:microsoft.com/office/officeart/2005/8/colors/colorful5" csCatId="colorful" phldr="1"/>
      <dgm:spPr/>
    </dgm:pt>
    <dgm:pt modelId="{D3B4D6D1-70C8-49EB-ABDB-A7EB5457122B}">
      <dgm:prSet phldrT="[Text]"/>
      <dgm:spPr/>
      <dgm:t>
        <a:bodyPr/>
        <a:lstStyle/>
        <a:p>
          <a:r>
            <a:rPr lang="de-DE" b="1" dirty="0" smtClean="0"/>
            <a:t>Steuerung der QM-Prozesse </a:t>
          </a:r>
          <a:endParaRPr lang="de-DE" b="1" dirty="0"/>
        </a:p>
      </dgm:t>
    </dgm:pt>
    <dgm:pt modelId="{A929701E-0701-4F6B-8996-9C930D48687F}" type="parTrans" cxnId="{4947946E-5D01-4FD4-AA0D-4168445FDBBF}">
      <dgm:prSet/>
      <dgm:spPr/>
      <dgm:t>
        <a:bodyPr/>
        <a:lstStyle/>
        <a:p>
          <a:endParaRPr lang="de-DE"/>
        </a:p>
      </dgm:t>
    </dgm:pt>
    <dgm:pt modelId="{902B4E8C-42A7-4151-BE43-64B6E8BBDB91}" type="sibTrans" cxnId="{4947946E-5D01-4FD4-AA0D-4168445FDBBF}">
      <dgm:prSet/>
      <dgm:spPr/>
      <dgm:t>
        <a:bodyPr/>
        <a:lstStyle/>
        <a:p>
          <a:endParaRPr lang="de-DE"/>
        </a:p>
      </dgm:t>
    </dgm:pt>
    <dgm:pt modelId="{CB167A15-1BAD-46D8-862D-069FE5F1F668}">
      <dgm:prSet phldrT="[Text]"/>
      <dgm:spPr/>
      <dgm:t>
        <a:bodyPr/>
        <a:lstStyle/>
        <a:p>
          <a:r>
            <a:rPr lang="de-DE" b="1" dirty="0" smtClean="0"/>
            <a:t>Konzept</a:t>
          </a:r>
          <a:endParaRPr lang="de-DE" b="1" dirty="0"/>
        </a:p>
      </dgm:t>
    </dgm:pt>
    <dgm:pt modelId="{F15A4A61-4D7E-4D29-9294-F13A73A45640}" type="parTrans" cxnId="{5D2EACDA-BE97-4249-832C-477863F960CC}">
      <dgm:prSet/>
      <dgm:spPr/>
      <dgm:t>
        <a:bodyPr/>
        <a:lstStyle/>
        <a:p>
          <a:endParaRPr lang="de-DE"/>
        </a:p>
      </dgm:t>
    </dgm:pt>
    <dgm:pt modelId="{E0761551-46CA-482D-A702-351E7DCF8283}" type="sibTrans" cxnId="{5D2EACDA-BE97-4249-832C-477863F960CC}">
      <dgm:prSet/>
      <dgm:spPr/>
      <dgm:t>
        <a:bodyPr/>
        <a:lstStyle/>
        <a:p>
          <a:endParaRPr lang="de-DE"/>
        </a:p>
      </dgm:t>
    </dgm:pt>
    <dgm:pt modelId="{59DEE8A3-5257-4B4C-BB2E-1C087D33F5F3}">
      <dgm:prSet phldrT="[Text]"/>
      <dgm:spPr/>
      <dgm:t>
        <a:bodyPr/>
        <a:lstStyle/>
        <a:p>
          <a:r>
            <a:rPr lang="de-DE" b="1" dirty="0" smtClean="0"/>
            <a:t>Umgang mit sächlichen Ressourcen</a:t>
          </a:r>
          <a:endParaRPr lang="de-DE" b="1" dirty="0"/>
        </a:p>
      </dgm:t>
    </dgm:pt>
    <dgm:pt modelId="{4B72D685-7E0F-4EE8-B164-8D627F2F3077}" type="parTrans" cxnId="{6F0D9BCB-FB1E-474A-BC1E-DB52BF551CBC}">
      <dgm:prSet/>
      <dgm:spPr/>
      <dgm:t>
        <a:bodyPr/>
        <a:lstStyle/>
        <a:p>
          <a:endParaRPr lang="de-DE"/>
        </a:p>
      </dgm:t>
    </dgm:pt>
    <dgm:pt modelId="{69F83E6C-5A28-4032-A4C3-8F894C383757}" type="sibTrans" cxnId="{6F0D9BCB-FB1E-474A-BC1E-DB52BF551CBC}">
      <dgm:prSet/>
      <dgm:spPr/>
      <dgm:t>
        <a:bodyPr/>
        <a:lstStyle/>
        <a:p>
          <a:endParaRPr lang="de-DE"/>
        </a:p>
      </dgm:t>
    </dgm:pt>
    <dgm:pt modelId="{375CA08F-EA0D-49AE-9999-8EB4F2E0EC7F}">
      <dgm:prSet phldrT="[Text]"/>
      <dgm:spPr/>
      <dgm:t>
        <a:bodyPr/>
        <a:lstStyle/>
        <a:p>
          <a:r>
            <a:rPr lang="de-DE" b="1" dirty="0" smtClean="0"/>
            <a:t>Personal-entwicklung</a:t>
          </a:r>
          <a:endParaRPr lang="de-DE" b="1" dirty="0"/>
        </a:p>
      </dgm:t>
    </dgm:pt>
    <dgm:pt modelId="{5FCDAB4F-AEC9-437C-B658-4B028129A067}" type="parTrans" cxnId="{AEFA9EC4-C757-4972-AE78-34B04D4EB2DA}">
      <dgm:prSet/>
      <dgm:spPr/>
      <dgm:t>
        <a:bodyPr/>
        <a:lstStyle/>
        <a:p>
          <a:endParaRPr lang="de-DE"/>
        </a:p>
      </dgm:t>
    </dgm:pt>
    <dgm:pt modelId="{606CE06E-8B3E-43ED-BA04-3C85D56D94E0}" type="sibTrans" cxnId="{AEFA9EC4-C757-4972-AE78-34B04D4EB2DA}">
      <dgm:prSet/>
      <dgm:spPr/>
      <dgm:t>
        <a:bodyPr/>
        <a:lstStyle/>
        <a:p>
          <a:endParaRPr lang="de-DE"/>
        </a:p>
      </dgm:t>
    </dgm:pt>
    <dgm:pt modelId="{10F9B783-5591-47F9-9A43-D65AC71ED971}">
      <dgm:prSet phldrT="[Text]"/>
      <dgm:spPr/>
      <dgm:t>
        <a:bodyPr/>
        <a:lstStyle/>
        <a:p>
          <a:r>
            <a:rPr lang="de-DE" b="1" dirty="0" smtClean="0"/>
            <a:t>Evaluation</a:t>
          </a:r>
          <a:endParaRPr lang="de-DE" b="1" dirty="0"/>
        </a:p>
      </dgm:t>
    </dgm:pt>
    <dgm:pt modelId="{2A82FB84-5B90-4106-A64F-EEF086FC81C4}" type="parTrans" cxnId="{FD295D3E-19EB-45EF-8AD4-A5B75FB07523}">
      <dgm:prSet/>
      <dgm:spPr/>
      <dgm:t>
        <a:bodyPr/>
        <a:lstStyle/>
        <a:p>
          <a:endParaRPr lang="de-DE"/>
        </a:p>
      </dgm:t>
    </dgm:pt>
    <dgm:pt modelId="{12CC5245-E6D0-474E-8FA8-0D18CD19E323}" type="sibTrans" cxnId="{FD295D3E-19EB-45EF-8AD4-A5B75FB07523}">
      <dgm:prSet/>
      <dgm:spPr/>
      <dgm:t>
        <a:bodyPr/>
        <a:lstStyle/>
        <a:p>
          <a:endParaRPr lang="de-DE"/>
        </a:p>
      </dgm:t>
    </dgm:pt>
    <dgm:pt modelId="{6F554FFE-63F0-4550-8158-1447F94A8EC8}">
      <dgm:prSet phldrT="[Text]"/>
      <dgm:spPr/>
      <dgm:t>
        <a:bodyPr/>
        <a:lstStyle/>
        <a:p>
          <a:r>
            <a:rPr lang="de-DE" b="1" dirty="0" smtClean="0"/>
            <a:t>Feedback-kultur</a:t>
          </a:r>
          <a:endParaRPr lang="de-DE" b="1" dirty="0"/>
        </a:p>
      </dgm:t>
    </dgm:pt>
    <dgm:pt modelId="{2F8316D9-9D52-479D-B279-37AA990EC7A1}" type="parTrans" cxnId="{52E8A3DD-6ECD-49D6-917D-DD4E53063985}">
      <dgm:prSet/>
      <dgm:spPr/>
      <dgm:t>
        <a:bodyPr/>
        <a:lstStyle/>
        <a:p>
          <a:endParaRPr lang="de-DE"/>
        </a:p>
      </dgm:t>
    </dgm:pt>
    <dgm:pt modelId="{C38C927E-00CB-406E-A3EA-6A973788D543}" type="sibTrans" cxnId="{52E8A3DD-6ECD-49D6-917D-DD4E53063985}">
      <dgm:prSet/>
      <dgm:spPr/>
      <dgm:t>
        <a:bodyPr/>
        <a:lstStyle/>
        <a:p>
          <a:endParaRPr lang="de-DE"/>
        </a:p>
      </dgm:t>
    </dgm:pt>
    <dgm:pt modelId="{BF413A82-4566-48AB-9A80-A81FEA1E2EA7}" type="pres">
      <dgm:prSet presAssocID="{499EBFFF-0001-4977-A36E-D6AE2FEC529C}" presName="compositeShape" presStyleCnt="0">
        <dgm:presLayoutVars>
          <dgm:chMax val="7"/>
          <dgm:dir/>
          <dgm:resizeHandles val="exact"/>
        </dgm:presLayoutVars>
      </dgm:prSet>
      <dgm:spPr/>
    </dgm:pt>
    <dgm:pt modelId="{10B82B7E-C0AA-4438-B1DC-DAFB103B8C29}" type="pres">
      <dgm:prSet presAssocID="{499EBFFF-0001-4977-A36E-D6AE2FEC529C}" presName="wedge1" presStyleLbl="node1" presStyleIdx="0" presStyleCnt="6"/>
      <dgm:spPr/>
      <dgm:t>
        <a:bodyPr/>
        <a:lstStyle/>
        <a:p>
          <a:endParaRPr lang="de-DE"/>
        </a:p>
      </dgm:t>
    </dgm:pt>
    <dgm:pt modelId="{C52A92C5-4C8C-4D8C-98CE-5AED6D63B416}" type="pres">
      <dgm:prSet presAssocID="{499EBFFF-0001-4977-A36E-D6AE2FEC529C}" presName="dummy1a" presStyleCnt="0"/>
      <dgm:spPr/>
    </dgm:pt>
    <dgm:pt modelId="{265758C5-14BC-4B53-B0E7-8030C67CF933}" type="pres">
      <dgm:prSet presAssocID="{499EBFFF-0001-4977-A36E-D6AE2FEC529C}" presName="dummy1b" presStyleCnt="0"/>
      <dgm:spPr/>
    </dgm:pt>
    <dgm:pt modelId="{C85F81E8-E63B-41DA-8A24-F1C1571679C4}" type="pres">
      <dgm:prSet presAssocID="{499EBFFF-0001-4977-A36E-D6AE2FEC529C}" presName="wedge1Tx" presStyleLbl="node1" presStyleIdx="0" presStyleCnt="6">
        <dgm:presLayoutVars>
          <dgm:chMax val="0"/>
          <dgm:chPref val="0"/>
          <dgm:bulletEnabled val="1"/>
        </dgm:presLayoutVars>
      </dgm:prSet>
      <dgm:spPr/>
      <dgm:t>
        <a:bodyPr/>
        <a:lstStyle/>
        <a:p>
          <a:endParaRPr lang="de-DE"/>
        </a:p>
      </dgm:t>
    </dgm:pt>
    <dgm:pt modelId="{9D92C976-8A96-4312-9202-827303CC0E15}" type="pres">
      <dgm:prSet presAssocID="{499EBFFF-0001-4977-A36E-D6AE2FEC529C}" presName="wedge2" presStyleLbl="node1" presStyleIdx="1" presStyleCnt="6"/>
      <dgm:spPr/>
      <dgm:t>
        <a:bodyPr/>
        <a:lstStyle/>
        <a:p>
          <a:endParaRPr lang="de-DE"/>
        </a:p>
      </dgm:t>
    </dgm:pt>
    <dgm:pt modelId="{476911EF-7318-41DC-9522-C3A5607E2259}" type="pres">
      <dgm:prSet presAssocID="{499EBFFF-0001-4977-A36E-D6AE2FEC529C}" presName="dummy2a" presStyleCnt="0"/>
      <dgm:spPr/>
    </dgm:pt>
    <dgm:pt modelId="{19E87539-4227-498A-AC92-52346D3EF05D}" type="pres">
      <dgm:prSet presAssocID="{499EBFFF-0001-4977-A36E-D6AE2FEC529C}" presName="dummy2b" presStyleCnt="0"/>
      <dgm:spPr/>
    </dgm:pt>
    <dgm:pt modelId="{FF1550F0-F143-4B77-A96A-2E57637834A0}" type="pres">
      <dgm:prSet presAssocID="{499EBFFF-0001-4977-A36E-D6AE2FEC529C}" presName="wedge2Tx" presStyleLbl="node1" presStyleIdx="1" presStyleCnt="6">
        <dgm:presLayoutVars>
          <dgm:chMax val="0"/>
          <dgm:chPref val="0"/>
          <dgm:bulletEnabled val="1"/>
        </dgm:presLayoutVars>
      </dgm:prSet>
      <dgm:spPr/>
      <dgm:t>
        <a:bodyPr/>
        <a:lstStyle/>
        <a:p>
          <a:endParaRPr lang="de-DE"/>
        </a:p>
      </dgm:t>
    </dgm:pt>
    <dgm:pt modelId="{54810E55-AEE4-4357-BA51-26A454FCF8BC}" type="pres">
      <dgm:prSet presAssocID="{499EBFFF-0001-4977-A36E-D6AE2FEC529C}" presName="wedge3" presStyleLbl="node1" presStyleIdx="2" presStyleCnt="6"/>
      <dgm:spPr/>
      <dgm:t>
        <a:bodyPr/>
        <a:lstStyle/>
        <a:p>
          <a:endParaRPr lang="de-DE"/>
        </a:p>
      </dgm:t>
    </dgm:pt>
    <dgm:pt modelId="{FDB3A878-DBD1-4442-B07B-D6660F24562E}" type="pres">
      <dgm:prSet presAssocID="{499EBFFF-0001-4977-A36E-D6AE2FEC529C}" presName="dummy3a" presStyleCnt="0"/>
      <dgm:spPr/>
    </dgm:pt>
    <dgm:pt modelId="{5338847D-C45C-4D20-8041-91A54DC3FE38}" type="pres">
      <dgm:prSet presAssocID="{499EBFFF-0001-4977-A36E-D6AE2FEC529C}" presName="dummy3b" presStyleCnt="0"/>
      <dgm:spPr/>
    </dgm:pt>
    <dgm:pt modelId="{2D50570F-9CB9-4F0E-8187-A0144FA779AA}" type="pres">
      <dgm:prSet presAssocID="{499EBFFF-0001-4977-A36E-D6AE2FEC529C}" presName="wedge3Tx" presStyleLbl="node1" presStyleIdx="2" presStyleCnt="6">
        <dgm:presLayoutVars>
          <dgm:chMax val="0"/>
          <dgm:chPref val="0"/>
          <dgm:bulletEnabled val="1"/>
        </dgm:presLayoutVars>
      </dgm:prSet>
      <dgm:spPr/>
      <dgm:t>
        <a:bodyPr/>
        <a:lstStyle/>
        <a:p>
          <a:endParaRPr lang="de-DE"/>
        </a:p>
      </dgm:t>
    </dgm:pt>
    <dgm:pt modelId="{9E0C3433-5C6A-4928-9C35-96EA398289E5}" type="pres">
      <dgm:prSet presAssocID="{499EBFFF-0001-4977-A36E-D6AE2FEC529C}" presName="wedge4" presStyleLbl="node1" presStyleIdx="3" presStyleCnt="6"/>
      <dgm:spPr/>
      <dgm:t>
        <a:bodyPr/>
        <a:lstStyle/>
        <a:p>
          <a:endParaRPr lang="de-DE"/>
        </a:p>
      </dgm:t>
    </dgm:pt>
    <dgm:pt modelId="{405E8E8F-12A7-4A06-B253-1A25AF7DAD45}" type="pres">
      <dgm:prSet presAssocID="{499EBFFF-0001-4977-A36E-D6AE2FEC529C}" presName="dummy4a" presStyleCnt="0"/>
      <dgm:spPr/>
    </dgm:pt>
    <dgm:pt modelId="{B2FF7060-6D18-4F7C-B2AE-A9505199A47A}" type="pres">
      <dgm:prSet presAssocID="{499EBFFF-0001-4977-A36E-D6AE2FEC529C}" presName="dummy4b" presStyleCnt="0"/>
      <dgm:spPr/>
    </dgm:pt>
    <dgm:pt modelId="{0895BE76-5923-44EF-BF21-394260179312}" type="pres">
      <dgm:prSet presAssocID="{499EBFFF-0001-4977-A36E-D6AE2FEC529C}" presName="wedge4Tx" presStyleLbl="node1" presStyleIdx="3" presStyleCnt="6">
        <dgm:presLayoutVars>
          <dgm:chMax val="0"/>
          <dgm:chPref val="0"/>
          <dgm:bulletEnabled val="1"/>
        </dgm:presLayoutVars>
      </dgm:prSet>
      <dgm:spPr/>
      <dgm:t>
        <a:bodyPr/>
        <a:lstStyle/>
        <a:p>
          <a:endParaRPr lang="de-DE"/>
        </a:p>
      </dgm:t>
    </dgm:pt>
    <dgm:pt modelId="{3BEE989E-B97E-4B02-9AAA-3F5A571DCDED}" type="pres">
      <dgm:prSet presAssocID="{499EBFFF-0001-4977-A36E-D6AE2FEC529C}" presName="wedge5" presStyleLbl="node1" presStyleIdx="4" presStyleCnt="6"/>
      <dgm:spPr/>
      <dgm:t>
        <a:bodyPr/>
        <a:lstStyle/>
        <a:p>
          <a:endParaRPr lang="de-DE"/>
        </a:p>
      </dgm:t>
    </dgm:pt>
    <dgm:pt modelId="{D1954B39-BCF5-4CDA-9A6F-4D60E6CE9C4E}" type="pres">
      <dgm:prSet presAssocID="{499EBFFF-0001-4977-A36E-D6AE2FEC529C}" presName="dummy5a" presStyleCnt="0"/>
      <dgm:spPr/>
    </dgm:pt>
    <dgm:pt modelId="{A44B33C1-BF70-43E6-B41E-378C79E364F5}" type="pres">
      <dgm:prSet presAssocID="{499EBFFF-0001-4977-A36E-D6AE2FEC529C}" presName="dummy5b" presStyleCnt="0"/>
      <dgm:spPr/>
    </dgm:pt>
    <dgm:pt modelId="{D4412CB9-6055-4D6C-ABB7-5E987ABE1DCC}" type="pres">
      <dgm:prSet presAssocID="{499EBFFF-0001-4977-A36E-D6AE2FEC529C}" presName="wedge5Tx" presStyleLbl="node1" presStyleIdx="4" presStyleCnt="6">
        <dgm:presLayoutVars>
          <dgm:chMax val="0"/>
          <dgm:chPref val="0"/>
          <dgm:bulletEnabled val="1"/>
        </dgm:presLayoutVars>
      </dgm:prSet>
      <dgm:spPr/>
      <dgm:t>
        <a:bodyPr/>
        <a:lstStyle/>
        <a:p>
          <a:endParaRPr lang="de-DE"/>
        </a:p>
      </dgm:t>
    </dgm:pt>
    <dgm:pt modelId="{D9BF75E2-223F-4686-8000-0B17B3CDC2A2}" type="pres">
      <dgm:prSet presAssocID="{499EBFFF-0001-4977-A36E-D6AE2FEC529C}" presName="wedge6" presStyleLbl="node1" presStyleIdx="5" presStyleCnt="6"/>
      <dgm:spPr/>
      <dgm:t>
        <a:bodyPr/>
        <a:lstStyle/>
        <a:p>
          <a:endParaRPr lang="de-DE"/>
        </a:p>
      </dgm:t>
    </dgm:pt>
    <dgm:pt modelId="{30DE5D17-AFFE-4FAD-A7D5-A87B6106F40C}" type="pres">
      <dgm:prSet presAssocID="{499EBFFF-0001-4977-A36E-D6AE2FEC529C}" presName="dummy6a" presStyleCnt="0"/>
      <dgm:spPr/>
    </dgm:pt>
    <dgm:pt modelId="{8AF39B5C-E303-42DF-BA32-171F81C315A4}" type="pres">
      <dgm:prSet presAssocID="{499EBFFF-0001-4977-A36E-D6AE2FEC529C}" presName="dummy6b" presStyleCnt="0"/>
      <dgm:spPr/>
    </dgm:pt>
    <dgm:pt modelId="{43AA24CB-7027-4982-9607-6237E99CFC9E}" type="pres">
      <dgm:prSet presAssocID="{499EBFFF-0001-4977-A36E-D6AE2FEC529C}" presName="wedge6Tx" presStyleLbl="node1" presStyleIdx="5" presStyleCnt="6">
        <dgm:presLayoutVars>
          <dgm:chMax val="0"/>
          <dgm:chPref val="0"/>
          <dgm:bulletEnabled val="1"/>
        </dgm:presLayoutVars>
      </dgm:prSet>
      <dgm:spPr/>
      <dgm:t>
        <a:bodyPr/>
        <a:lstStyle/>
        <a:p>
          <a:endParaRPr lang="de-DE"/>
        </a:p>
      </dgm:t>
    </dgm:pt>
    <dgm:pt modelId="{02F832A0-25E1-416D-8AD0-494DC41B1C3D}" type="pres">
      <dgm:prSet presAssocID="{902B4E8C-42A7-4151-BE43-64B6E8BBDB91}" presName="arrowWedge1" presStyleLbl="fgSibTrans2D1" presStyleIdx="0" presStyleCnt="6"/>
      <dgm:spPr/>
    </dgm:pt>
    <dgm:pt modelId="{587C5FC0-031D-452C-B04E-F10B0626E92A}" type="pres">
      <dgm:prSet presAssocID="{69F83E6C-5A28-4032-A4C3-8F894C383757}" presName="arrowWedge2" presStyleLbl="fgSibTrans2D1" presStyleIdx="1" presStyleCnt="6"/>
      <dgm:spPr/>
    </dgm:pt>
    <dgm:pt modelId="{AD7AED91-ADE9-4E1F-832B-7DA2950FF062}" type="pres">
      <dgm:prSet presAssocID="{606CE06E-8B3E-43ED-BA04-3C85D56D94E0}" presName="arrowWedge3" presStyleLbl="fgSibTrans2D1" presStyleIdx="2" presStyleCnt="6"/>
      <dgm:spPr/>
    </dgm:pt>
    <dgm:pt modelId="{4B472499-9F63-4EC2-8287-3151DAFA7B3E}" type="pres">
      <dgm:prSet presAssocID="{12CC5245-E6D0-474E-8FA8-0D18CD19E323}" presName="arrowWedge4" presStyleLbl="fgSibTrans2D1" presStyleIdx="3" presStyleCnt="6"/>
      <dgm:spPr/>
    </dgm:pt>
    <dgm:pt modelId="{EA80CC34-2C45-4125-B651-9167C1184B2F}" type="pres">
      <dgm:prSet presAssocID="{C38C927E-00CB-406E-A3EA-6A973788D543}" presName="arrowWedge5" presStyleLbl="fgSibTrans2D1" presStyleIdx="4" presStyleCnt="6" custLinFactNeighborY="-1091"/>
      <dgm:spPr/>
    </dgm:pt>
    <dgm:pt modelId="{CF0B4D4B-FF79-4036-82BA-2D68870B1876}" type="pres">
      <dgm:prSet presAssocID="{E0761551-46CA-482D-A702-351E7DCF8283}" presName="arrowWedge6" presStyleLbl="fgSibTrans2D1" presStyleIdx="5" presStyleCnt="6"/>
      <dgm:spPr/>
    </dgm:pt>
  </dgm:ptLst>
  <dgm:cxnLst>
    <dgm:cxn modelId="{AC18876A-155C-4D41-A221-2864FC59E3E6}" type="presOf" srcId="{59DEE8A3-5257-4B4C-BB2E-1C087D33F5F3}" destId="{FF1550F0-F143-4B77-A96A-2E57637834A0}" srcOrd="1" destOrd="0" presId="urn:microsoft.com/office/officeart/2005/8/layout/cycle8"/>
    <dgm:cxn modelId="{4BD642C9-5BA0-4B72-A67A-519EA9F03C6A}" type="presOf" srcId="{CB167A15-1BAD-46D8-862D-069FE5F1F668}" destId="{D9BF75E2-223F-4686-8000-0B17B3CDC2A2}" srcOrd="0" destOrd="0" presId="urn:microsoft.com/office/officeart/2005/8/layout/cycle8"/>
    <dgm:cxn modelId="{131B9C29-51D3-436D-A41F-681516EA545A}" type="presOf" srcId="{375CA08F-EA0D-49AE-9999-8EB4F2E0EC7F}" destId="{2D50570F-9CB9-4F0E-8187-A0144FA779AA}" srcOrd="1" destOrd="0" presId="urn:microsoft.com/office/officeart/2005/8/layout/cycle8"/>
    <dgm:cxn modelId="{4AA8879E-1E64-4A42-B0C9-D366BB2B9447}" type="presOf" srcId="{D3B4D6D1-70C8-49EB-ABDB-A7EB5457122B}" destId="{C85F81E8-E63B-41DA-8A24-F1C1571679C4}" srcOrd="1" destOrd="0" presId="urn:microsoft.com/office/officeart/2005/8/layout/cycle8"/>
    <dgm:cxn modelId="{AEFA9EC4-C757-4972-AE78-34B04D4EB2DA}" srcId="{499EBFFF-0001-4977-A36E-D6AE2FEC529C}" destId="{375CA08F-EA0D-49AE-9999-8EB4F2E0EC7F}" srcOrd="2" destOrd="0" parTransId="{5FCDAB4F-AEC9-437C-B658-4B028129A067}" sibTransId="{606CE06E-8B3E-43ED-BA04-3C85D56D94E0}"/>
    <dgm:cxn modelId="{837FC763-698B-47C7-8FF6-9450654DCF85}" type="presOf" srcId="{D3B4D6D1-70C8-49EB-ABDB-A7EB5457122B}" destId="{10B82B7E-C0AA-4438-B1DC-DAFB103B8C29}" srcOrd="0" destOrd="0" presId="urn:microsoft.com/office/officeart/2005/8/layout/cycle8"/>
    <dgm:cxn modelId="{65B8B45B-A074-4937-91DF-20BDF4947776}" type="presOf" srcId="{10F9B783-5591-47F9-9A43-D65AC71ED971}" destId="{0895BE76-5923-44EF-BF21-394260179312}" srcOrd="1" destOrd="0" presId="urn:microsoft.com/office/officeart/2005/8/layout/cycle8"/>
    <dgm:cxn modelId="{A6F6D438-C28C-4C1E-AAA2-136FBFF5CD36}" type="presOf" srcId="{6F554FFE-63F0-4550-8158-1447F94A8EC8}" destId="{3BEE989E-B97E-4B02-9AAA-3F5A571DCDED}" srcOrd="0" destOrd="0" presId="urn:microsoft.com/office/officeart/2005/8/layout/cycle8"/>
    <dgm:cxn modelId="{EFFC741C-F3C0-4EC7-B7DD-034625F68C2D}" type="presOf" srcId="{59DEE8A3-5257-4B4C-BB2E-1C087D33F5F3}" destId="{9D92C976-8A96-4312-9202-827303CC0E15}" srcOrd="0" destOrd="0" presId="urn:microsoft.com/office/officeart/2005/8/layout/cycle8"/>
    <dgm:cxn modelId="{A96636B7-9A42-4BEB-8B4C-EEE748836A85}" type="presOf" srcId="{10F9B783-5591-47F9-9A43-D65AC71ED971}" destId="{9E0C3433-5C6A-4928-9C35-96EA398289E5}" srcOrd="0" destOrd="0" presId="urn:microsoft.com/office/officeart/2005/8/layout/cycle8"/>
    <dgm:cxn modelId="{4947946E-5D01-4FD4-AA0D-4168445FDBBF}" srcId="{499EBFFF-0001-4977-A36E-D6AE2FEC529C}" destId="{D3B4D6D1-70C8-49EB-ABDB-A7EB5457122B}" srcOrd="0" destOrd="0" parTransId="{A929701E-0701-4F6B-8996-9C930D48687F}" sibTransId="{902B4E8C-42A7-4151-BE43-64B6E8BBDB91}"/>
    <dgm:cxn modelId="{284E3F50-6507-4B3B-927F-1AA200D9B7EE}" type="presOf" srcId="{CB167A15-1BAD-46D8-862D-069FE5F1F668}" destId="{43AA24CB-7027-4982-9607-6237E99CFC9E}" srcOrd="1" destOrd="0" presId="urn:microsoft.com/office/officeart/2005/8/layout/cycle8"/>
    <dgm:cxn modelId="{6F0D9BCB-FB1E-474A-BC1E-DB52BF551CBC}" srcId="{499EBFFF-0001-4977-A36E-D6AE2FEC529C}" destId="{59DEE8A3-5257-4B4C-BB2E-1C087D33F5F3}" srcOrd="1" destOrd="0" parTransId="{4B72D685-7E0F-4EE8-B164-8D627F2F3077}" sibTransId="{69F83E6C-5A28-4032-A4C3-8F894C383757}"/>
    <dgm:cxn modelId="{52E8A3DD-6ECD-49D6-917D-DD4E53063985}" srcId="{499EBFFF-0001-4977-A36E-D6AE2FEC529C}" destId="{6F554FFE-63F0-4550-8158-1447F94A8EC8}" srcOrd="4" destOrd="0" parTransId="{2F8316D9-9D52-479D-B279-37AA990EC7A1}" sibTransId="{C38C927E-00CB-406E-A3EA-6A973788D543}"/>
    <dgm:cxn modelId="{FD295D3E-19EB-45EF-8AD4-A5B75FB07523}" srcId="{499EBFFF-0001-4977-A36E-D6AE2FEC529C}" destId="{10F9B783-5591-47F9-9A43-D65AC71ED971}" srcOrd="3" destOrd="0" parTransId="{2A82FB84-5B90-4106-A64F-EEF086FC81C4}" sibTransId="{12CC5245-E6D0-474E-8FA8-0D18CD19E323}"/>
    <dgm:cxn modelId="{8C24AA0A-F4A2-4B6A-90C1-7C7EE49A4422}" type="presOf" srcId="{375CA08F-EA0D-49AE-9999-8EB4F2E0EC7F}" destId="{54810E55-AEE4-4357-BA51-26A454FCF8BC}" srcOrd="0" destOrd="0" presId="urn:microsoft.com/office/officeart/2005/8/layout/cycle8"/>
    <dgm:cxn modelId="{5D2EACDA-BE97-4249-832C-477863F960CC}" srcId="{499EBFFF-0001-4977-A36E-D6AE2FEC529C}" destId="{CB167A15-1BAD-46D8-862D-069FE5F1F668}" srcOrd="5" destOrd="0" parTransId="{F15A4A61-4D7E-4D29-9294-F13A73A45640}" sibTransId="{E0761551-46CA-482D-A702-351E7DCF8283}"/>
    <dgm:cxn modelId="{0E8252CF-E1AF-4DC6-9497-620A72915DA0}" type="presOf" srcId="{6F554FFE-63F0-4550-8158-1447F94A8EC8}" destId="{D4412CB9-6055-4D6C-ABB7-5E987ABE1DCC}" srcOrd="1" destOrd="0" presId="urn:microsoft.com/office/officeart/2005/8/layout/cycle8"/>
    <dgm:cxn modelId="{F69F81EC-BBC1-4000-BE5B-19050692C286}" type="presOf" srcId="{499EBFFF-0001-4977-A36E-D6AE2FEC529C}" destId="{BF413A82-4566-48AB-9A80-A81FEA1E2EA7}" srcOrd="0" destOrd="0" presId="urn:microsoft.com/office/officeart/2005/8/layout/cycle8"/>
    <dgm:cxn modelId="{F082E313-655F-4A7D-AA28-D19C214FDD8A}" type="presParOf" srcId="{BF413A82-4566-48AB-9A80-A81FEA1E2EA7}" destId="{10B82B7E-C0AA-4438-B1DC-DAFB103B8C29}" srcOrd="0" destOrd="0" presId="urn:microsoft.com/office/officeart/2005/8/layout/cycle8"/>
    <dgm:cxn modelId="{258BB877-E9C5-455D-BB32-D1A5A4E1388D}" type="presParOf" srcId="{BF413A82-4566-48AB-9A80-A81FEA1E2EA7}" destId="{C52A92C5-4C8C-4D8C-98CE-5AED6D63B416}" srcOrd="1" destOrd="0" presId="urn:microsoft.com/office/officeart/2005/8/layout/cycle8"/>
    <dgm:cxn modelId="{A058EEF6-4B32-451F-9EF7-C4C85DE6324A}" type="presParOf" srcId="{BF413A82-4566-48AB-9A80-A81FEA1E2EA7}" destId="{265758C5-14BC-4B53-B0E7-8030C67CF933}" srcOrd="2" destOrd="0" presId="urn:microsoft.com/office/officeart/2005/8/layout/cycle8"/>
    <dgm:cxn modelId="{18AFDA59-5394-43E0-B3DA-EC03E0790E7A}" type="presParOf" srcId="{BF413A82-4566-48AB-9A80-A81FEA1E2EA7}" destId="{C85F81E8-E63B-41DA-8A24-F1C1571679C4}" srcOrd="3" destOrd="0" presId="urn:microsoft.com/office/officeart/2005/8/layout/cycle8"/>
    <dgm:cxn modelId="{14BEE21A-754D-4A08-8EF1-1C732FE8661D}" type="presParOf" srcId="{BF413A82-4566-48AB-9A80-A81FEA1E2EA7}" destId="{9D92C976-8A96-4312-9202-827303CC0E15}" srcOrd="4" destOrd="0" presId="urn:microsoft.com/office/officeart/2005/8/layout/cycle8"/>
    <dgm:cxn modelId="{2DE5E1BA-8B02-48B2-8F21-D2C552667989}" type="presParOf" srcId="{BF413A82-4566-48AB-9A80-A81FEA1E2EA7}" destId="{476911EF-7318-41DC-9522-C3A5607E2259}" srcOrd="5" destOrd="0" presId="urn:microsoft.com/office/officeart/2005/8/layout/cycle8"/>
    <dgm:cxn modelId="{17D6B0C9-5302-4616-97A6-B92E814C3E3F}" type="presParOf" srcId="{BF413A82-4566-48AB-9A80-A81FEA1E2EA7}" destId="{19E87539-4227-498A-AC92-52346D3EF05D}" srcOrd="6" destOrd="0" presId="urn:microsoft.com/office/officeart/2005/8/layout/cycle8"/>
    <dgm:cxn modelId="{698FC884-75D8-4DDB-8F05-B279C353F029}" type="presParOf" srcId="{BF413A82-4566-48AB-9A80-A81FEA1E2EA7}" destId="{FF1550F0-F143-4B77-A96A-2E57637834A0}" srcOrd="7" destOrd="0" presId="urn:microsoft.com/office/officeart/2005/8/layout/cycle8"/>
    <dgm:cxn modelId="{7A238BBD-E87A-4442-AA5C-DA1A5ADEB5E1}" type="presParOf" srcId="{BF413A82-4566-48AB-9A80-A81FEA1E2EA7}" destId="{54810E55-AEE4-4357-BA51-26A454FCF8BC}" srcOrd="8" destOrd="0" presId="urn:microsoft.com/office/officeart/2005/8/layout/cycle8"/>
    <dgm:cxn modelId="{D51F232F-7E6B-47A0-A880-666CF9DF9D18}" type="presParOf" srcId="{BF413A82-4566-48AB-9A80-A81FEA1E2EA7}" destId="{FDB3A878-DBD1-4442-B07B-D6660F24562E}" srcOrd="9" destOrd="0" presId="urn:microsoft.com/office/officeart/2005/8/layout/cycle8"/>
    <dgm:cxn modelId="{EF3E27F3-B99D-4B4B-9CA1-60F15D7ED721}" type="presParOf" srcId="{BF413A82-4566-48AB-9A80-A81FEA1E2EA7}" destId="{5338847D-C45C-4D20-8041-91A54DC3FE38}" srcOrd="10" destOrd="0" presId="urn:microsoft.com/office/officeart/2005/8/layout/cycle8"/>
    <dgm:cxn modelId="{746EBB84-35A1-415C-8801-6D647D51F04E}" type="presParOf" srcId="{BF413A82-4566-48AB-9A80-A81FEA1E2EA7}" destId="{2D50570F-9CB9-4F0E-8187-A0144FA779AA}" srcOrd="11" destOrd="0" presId="urn:microsoft.com/office/officeart/2005/8/layout/cycle8"/>
    <dgm:cxn modelId="{45C8E408-D1A5-41D4-8B91-D3E1F27E3BFA}" type="presParOf" srcId="{BF413A82-4566-48AB-9A80-A81FEA1E2EA7}" destId="{9E0C3433-5C6A-4928-9C35-96EA398289E5}" srcOrd="12" destOrd="0" presId="urn:microsoft.com/office/officeart/2005/8/layout/cycle8"/>
    <dgm:cxn modelId="{A1E9FFEE-ED6C-4A62-979A-19F89951DC9E}" type="presParOf" srcId="{BF413A82-4566-48AB-9A80-A81FEA1E2EA7}" destId="{405E8E8F-12A7-4A06-B253-1A25AF7DAD45}" srcOrd="13" destOrd="0" presId="urn:microsoft.com/office/officeart/2005/8/layout/cycle8"/>
    <dgm:cxn modelId="{C885B3CC-BFA0-47DD-837D-3FDAE63D37A1}" type="presParOf" srcId="{BF413A82-4566-48AB-9A80-A81FEA1E2EA7}" destId="{B2FF7060-6D18-4F7C-B2AE-A9505199A47A}" srcOrd="14" destOrd="0" presId="urn:microsoft.com/office/officeart/2005/8/layout/cycle8"/>
    <dgm:cxn modelId="{A561F64A-2091-483D-B7D1-4DA478CA65B9}" type="presParOf" srcId="{BF413A82-4566-48AB-9A80-A81FEA1E2EA7}" destId="{0895BE76-5923-44EF-BF21-394260179312}" srcOrd="15" destOrd="0" presId="urn:microsoft.com/office/officeart/2005/8/layout/cycle8"/>
    <dgm:cxn modelId="{C20E8A17-5E54-4A3C-A7F0-311B4DF63B01}" type="presParOf" srcId="{BF413A82-4566-48AB-9A80-A81FEA1E2EA7}" destId="{3BEE989E-B97E-4B02-9AAA-3F5A571DCDED}" srcOrd="16" destOrd="0" presId="urn:microsoft.com/office/officeart/2005/8/layout/cycle8"/>
    <dgm:cxn modelId="{F1B2CF58-428B-4263-B2C3-65472CA4F26C}" type="presParOf" srcId="{BF413A82-4566-48AB-9A80-A81FEA1E2EA7}" destId="{D1954B39-BCF5-4CDA-9A6F-4D60E6CE9C4E}" srcOrd="17" destOrd="0" presId="urn:microsoft.com/office/officeart/2005/8/layout/cycle8"/>
    <dgm:cxn modelId="{3C263966-6AD3-43B4-A7CC-0E972A8C0CFC}" type="presParOf" srcId="{BF413A82-4566-48AB-9A80-A81FEA1E2EA7}" destId="{A44B33C1-BF70-43E6-B41E-378C79E364F5}" srcOrd="18" destOrd="0" presId="urn:microsoft.com/office/officeart/2005/8/layout/cycle8"/>
    <dgm:cxn modelId="{DB55D710-AE4D-46F8-923B-704D89EB13C8}" type="presParOf" srcId="{BF413A82-4566-48AB-9A80-A81FEA1E2EA7}" destId="{D4412CB9-6055-4D6C-ABB7-5E987ABE1DCC}" srcOrd="19" destOrd="0" presId="urn:microsoft.com/office/officeart/2005/8/layout/cycle8"/>
    <dgm:cxn modelId="{7B0D46C8-DA77-4D86-8294-60780DCB8B57}" type="presParOf" srcId="{BF413A82-4566-48AB-9A80-A81FEA1E2EA7}" destId="{D9BF75E2-223F-4686-8000-0B17B3CDC2A2}" srcOrd="20" destOrd="0" presId="urn:microsoft.com/office/officeart/2005/8/layout/cycle8"/>
    <dgm:cxn modelId="{4CF0668F-9614-4A2E-9BFD-635CE3ACC226}" type="presParOf" srcId="{BF413A82-4566-48AB-9A80-A81FEA1E2EA7}" destId="{30DE5D17-AFFE-4FAD-A7D5-A87B6106F40C}" srcOrd="21" destOrd="0" presId="urn:microsoft.com/office/officeart/2005/8/layout/cycle8"/>
    <dgm:cxn modelId="{806C092A-9EA8-4FB0-B499-1217321CC80E}" type="presParOf" srcId="{BF413A82-4566-48AB-9A80-A81FEA1E2EA7}" destId="{8AF39B5C-E303-42DF-BA32-171F81C315A4}" srcOrd="22" destOrd="0" presId="urn:microsoft.com/office/officeart/2005/8/layout/cycle8"/>
    <dgm:cxn modelId="{BC0FB381-F94C-420D-A771-ABC8256E9F73}" type="presParOf" srcId="{BF413A82-4566-48AB-9A80-A81FEA1E2EA7}" destId="{43AA24CB-7027-4982-9607-6237E99CFC9E}" srcOrd="23" destOrd="0" presId="urn:microsoft.com/office/officeart/2005/8/layout/cycle8"/>
    <dgm:cxn modelId="{12C17024-8287-48F0-BA04-A17E12896763}" type="presParOf" srcId="{BF413A82-4566-48AB-9A80-A81FEA1E2EA7}" destId="{02F832A0-25E1-416D-8AD0-494DC41B1C3D}" srcOrd="24" destOrd="0" presId="urn:microsoft.com/office/officeart/2005/8/layout/cycle8"/>
    <dgm:cxn modelId="{4D59B736-B59E-495A-AE08-2C72367E2A88}" type="presParOf" srcId="{BF413A82-4566-48AB-9A80-A81FEA1E2EA7}" destId="{587C5FC0-031D-452C-B04E-F10B0626E92A}" srcOrd="25" destOrd="0" presId="urn:microsoft.com/office/officeart/2005/8/layout/cycle8"/>
    <dgm:cxn modelId="{5D67D6F2-B830-4163-8CDF-B497500DE435}" type="presParOf" srcId="{BF413A82-4566-48AB-9A80-A81FEA1E2EA7}" destId="{AD7AED91-ADE9-4E1F-832B-7DA2950FF062}" srcOrd="26" destOrd="0" presId="urn:microsoft.com/office/officeart/2005/8/layout/cycle8"/>
    <dgm:cxn modelId="{B9D40C8C-065F-441F-868A-8ABEC603F4B6}" type="presParOf" srcId="{BF413A82-4566-48AB-9A80-A81FEA1E2EA7}" destId="{4B472499-9F63-4EC2-8287-3151DAFA7B3E}" srcOrd="27" destOrd="0" presId="urn:microsoft.com/office/officeart/2005/8/layout/cycle8"/>
    <dgm:cxn modelId="{91A4B4B3-14AC-4535-A436-6EC0E339799B}" type="presParOf" srcId="{BF413A82-4566-48AB-9A80-A81FEA1E2EA7}" destId="{EA80CC34-2C45-4125-B651-9167C1184B2F}" srcOrd="28" destOrd="0" presId="urn:microsoft.com/office/officeart/2005/8/layout/cycle8"/>
    <dgm:cxn modelId="{55A11DF8-76C6-462C-B433-8C8E93147FF8}" type="presParOf" srcId="{BF413A82-4566-48AB-9A80-A81FEA1E2EA7}" destId="{CF0B4D4B-FF79-4036-82BA-2D68870B1876}" srcOrd="29"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9EBFFF-0001-4977-A36E-D6AE2FEC529C}" type="doc">
      <dgm:prSet loTypeId="urn:microsoft.com/office/officeart/2005/8/layout/cycle8" loCatId="cycle" qsTypeId="urn:microsoft.com/office/officeart/2005/8/quickstyle/simple1" qsCatId="simple" csTypeId="urn:microsoft.com/office/officeart/2005/8/colors/colorful5" csCatId="colorful" phldr="1"/>
      <dgm:spPr/>
    </dgm:pt>
    <dgm:pt modelId="{D3B4D6D1-70C8-49EB-ABDB-A7EB5457122B}">
      <dgm:prSet phldrT="[Text]"/>
      <dgm:spPr/>
      <dgm:t>
        <a:bodyPr/>
        <a:lstStyle/>
        <a:p>
          <a:r>
            <a:rPr lang="de-DE" b="1" dirty="0" smtClean="0"/>
            <a:t>Steuerung der QM-Prozesse </a:t>
          </a:r>
          <a:endParaRPr lang="de-DE" b="1" dirty="0"/>
        </a:p>
      </dgm:t>
    </dgm:pt>
    <dgm:pt modelId="{A929701E-0701-4F6B-8996-9C930D48687F}" type="parTrans" cxnId="{4947946E-5D01-4FD4-AA0D-4168445FDBBF}">
      <dgm:prSet/>
      <dgm:spPr/>
      <dgm:t>
        <a:bodyPr/>
        <a:lstStyle/>
        <a:p>
          <a:endParaRPr lang="de-DE"/>
        </a:p>
      </dgm:t>
    </dgm:pt>
    <dgm:pt modelId="{902B4E8C-42A7-4151-BE43-64B6E8BBDB91}" type="sibTrans" cxnId="{4947946E-5D01-4FD4-AA0D-4168445FDBBF}">
      <dgm:prSet/>
      <dgm:spPr/>
      <dgm:t>
        <a:bodyPr/>
        <a:lstStyle/>
        <a:p>
          <a:endParaRPr lang="de-DE"/>
        </a:p>
      </dgm:t>
    </dgm:pt>
    <dgm:pt modelId="{CB167A15-1BAD-46D8-862D-069FE5F1F668}">
      <dgm:prSet phldrT="[Text]"/>
      <dgm:spPr/>
      <dgm:t>
        <a:bodyPr/>
        <a:lstStyle/>
        <a:p>
          <a:r>
            <a:rPr lang="de-DE" b="1" dirty="0" smtClean="0"/>
            <a:t>Konzept</a:t>
          </a:r>
          <a:endParaRPr lang="de-DE" b="1" dirty="0"/>
        </a:p>
      </dgm:t>
    </dgm:pt>
    <dgm:pt modelId="{F15A4A61-4D7E-4D29-9294-F13A73A45640}" type="parTrans" cxnId="{5D2EACDA-BE97-4249-832C-477863F960CC}">
      <dgm:prSet/>
      <dgm:spPr/>
      <dgm:t>
        <a:bodyPr/>
        <a:lstStyle/>
        <a:p>
          <a:endParaRPr lang="de-DE"/>
        </a:p>
      </dgm:t>
    </dgm:pt>
    <dgm:pt modelId="{E0761551-46CA-482D-A702-351E7DCF8283}" type="sibTrans" cxnId="{5D2EACDA-BE97-4249-832C-477863F960CC}">
      <dgm:prSet/>
      <dgm:spPr/>
      <dgm:t>
        <a:bodyPr/>
        <a:lstStyle/>
        <a:p>
          <a:endParaRPr lang="de-DE"/>
        </a:p>
      </dgm:t>
    </dgm:pt>
    <dgm:pt modelId="{59DEE8A3-5257-4B4C-BB2E-1C087D33F5F3}">
      <dgm:prSet phldrT="[Text]"/>
      <dgm:spPr/>
      <dgm:t>
        <a:bodyPr/>
        <a:lstStyle/>
        <a:p>
          <a:r>
            <a:rPr lang="de-DE" b="1" dirty="0" smtClean="0"/>
            <a:t>Umgang mit sächlichen Ressourcen</a:t>
          </a:r>
          <a:endParaRPr lang="de-DE" b="1" dirty="0"/>
        </a:p>
      </dgm:t>
    </dgm:pt>
    <dgm:pt modelId="{4B72D685-7E0F-4EE8-B164-8D627F2F3077}" type="parTrans" cxnId="{6F0D9BCB-FB1E-474A-BC1E-DB52BF551CBC}">
      <dgm:prSet/>
      <dgm:spPr/>
      <dgm:t>
        <a:bodyPr/>
        <a:lstStyle/>
        <a:p>
          <a:endParaRPr lang="de-DE"/>
        </a:p>
      </dgm:t>
    </dgm:pt>
    <dgm:pt modelId="{69F83E6C-5A28-4032-A4C3-8F894C383757}" type="sibTrans" cxnId="{6F0D9BCB-FB1E-474A-BC1E-DB52BF551CBC}">
      <dgm:prSet/>
      <dgm:spPr/>
      <dgm:t>
        <a:bodyPr/>
        <a:lstStyle/>
        <a:p>
          <a:endParaRPr lang="de-DE"/>
        </a:p>
      </dgm:t>
    </dgm:pt>
    <dgm:pt modelId="{375CA08F-EA0D-49AE-9999-8EB4F2E0EC7F}">
      <dgm:prSet phldrT="[Text]"/>
      <dgm:spPr/>
      <dgm:t>
        <a:bodyPr/>
        <a:lstStyle/>
        <a:p>
          <a:r>
            <a:rPr lang="de-DE" b="1" dirty="0" smtClean="0"/>
            <a:t>Personal-entwicklung</a:t>
          </a:r>
          <a:endParaRPr lang="de-DE" b="1" dirty="0"/>
        </a:p>
      </dgm:t>
    </dgm:pt>
    <dgm:pt modelId="{5FCDAB4F-AEC9-437C-B658-4B028129A067}" type="parTrans" cxnId="{AEFA9EC4-C757-4972-AE78-34B04D4EB2DA}">
      <dgm:prSet/>
      <dgm:spPr/>
      <dgm:t>
        <a:bodyPr/>
        <a:lstStyle/>
        <a:p>
          <a:endParaRPr lang="de-DE"/>
        </a:p>
      </dgm:t>
    </dgm:pt>
    <dgm:pt modelId="{606CE06E-8B3E-43ED-BA04-3C85D56D94E0}" type="sibTrans" cxnId="{AEFA9EC4-C757-4972-AE78-34B04D4EB2DA}">
      <dgm:prSet/>
      <dgm:spPr/>
      <dgm:t>
        <a:bodyPr/>
        <a:lstStyle/>
        <a:p>
          <a:endParaRPr lang="de-DE"/>
        </a:p>
      </dgm:t>
    </dgm:pt>
    <dgm:pt modelId="{10F9B783-5591-47F9-9A43-D65AC71ED971}">
      <dgm:prSet phldrT="[Text]"/>
      <dgm:spPr/>
      <dgm:t>
        <a:bodyPr/>
        <a:lstStyle/>
        <a:p>
          <a:r>
            <a:rPr lang="de-DE" b="1" dirty="0" smtClean="0"/>
            <a:t>Evaluation</a:t>
          </a:r>
          <a:endParaRPr lang="de-DE" b="1" dirty="0"/>
        </a:p>
      </dgm:t>
    </dgm:pt>
    <dgm:pt modelId="{2A82FB84-5B90-4106-A64F-EEF086FC81C4}" type="parTrans" cxnId="{FD295D3E-19EB-45EF-8AD4-A5B75FB07523}">
      <dgm:prSet/>
      <dgm:spPr/>
      <dgm:t>
        <a:bodyPr/>
        <a:lstStyle/>
        <a:p>
          <a:endParaRPr lang="de-DE"/>
        </a:p>
      </dgm:t>
    </dgm:pt>
    <dgm:pt modelId="{12CC5245-E6D0-474E-8FA8-0D18CD19E323}" type="sibTrans" cxnId="{FD295D3E-19EB-45EF-8AD4-A5B75FB07523}">
      <dgm:prSet/>
      <dgm:spPr/>
      <dgm:t>
        <a:bodyPr/>
        <a:lstStyle/>
        <a:p>
          <a:endParaRPr lang="de-DE"/>
        </a:p>
      </dgm:t>
    </dgm:pt>
    <dgm:pt modelId="{6F554FFE-63F0-4550-8158-1447F94A8EC8}">
      <dgm:prSet phldrT="[Text]"/>
      <dgm:spPr/>
      <dgm:t>
        <a:bodyPr/>
        <a:lstStyle/>
        <a:p>
          <a:r>
            <a:rPr lang="de-DE" b="1" dirty="0" smtClean="0"/>
            <a:t>Feedback-kultur</a:t>
          </a:r>
          <a:endParaRPr lang="de-DE" b="1" dirty="0"/>
        </a:p>
      </dgm:t>
    </dgm:pt>
    <dgm:pt modelId="{2F8316D9-9D52-479D-B279-37AA990EC7A1}" type="parTrans" cxnId="{52E8A3DD-6ECD-49D6-917D-DD4E53063985}">
      <dgm:prSet/>
      <dgm:spPr/>
      <dgm:t>
        <a:bodyPr/>
        <a:lstStyle/>
        <a:p>
          <a:endParaRPr lang="de-DE"/>
        </a:p>
      </dgm:t>
    </dgm:pt>
    <dgm:pt modelId="{C38C927E-00CB-406E-A3EA-6A973788D543}" type="sibTrans" cxnId="{52E8A3DD-6ECD-49D6-917D-DD4E53063985}">
      <dgm:prSet/>
      <dgm:spPr/>
      <dgm:t>
        <a:bodyPr/>
        <a:lstStyle/>
        <a:p>
          <a:endParaRPr lang="de-DE"/>
        </a:p>
      </dgm:t>
    </dgm:pt>
    <dgm:pt modelId="{BF413A82-4566-48AB-9A80-A81FEA1E2EA7}" type="pres">
      <dgm:prSet presAssocID="{499EBFFF-0001-4977-A36E-D6AE2FEC529C}" presName="compositeShape" presStyleCnt="0">
        <dgm:presLayoutVars>
          <dgm:chMax val="7"/>
          <dgm:dir/>
          <dgm:resizeHandles val="exact"/>
        </dgm:presLayoutVars>
      </dgm:prSet>
      <dgm:spPr/>
    </dgm:pt>
    <dgm:pt modelId="{10B82B7E-C0AA-4438-B1DC-DAFB103B8C29}" type="pres">
      <dgm:prSet presAssocID="{499EBFFF-0001-4977-A36E-D6AE2FEC529C}" presName="wedge1" presStyleLbl="node1" presStyleIdx="0" presStyleCnt="6"/>
      <dgm:spPr/>
      <dgm:t>
        <a:bodyPr/>
        <a:lstStyle/>
        <a:p>
          <a:endParaRPr lang="de-DE"/>
        </a:p>
      </dgm:t>
    </dgm:pt>
    <dgm:pt modelId="{C52A92C5-4C8C-4D8C-98CE-5AED6D63B416}" type="pres">
      <dgm:prSet presAssocID="{499EBFFF-0001-4977-A36E-D6AE2FEC529C}" presName="dummy1a" presStyleCnt="0"/>
      <dgm:spPr/>
    </dgm:pt>
    <dgm:pt modelId="{265758C5-14BC-4B53-B0E7-8030C67CF933}" type="pres">
      <dgm:prSet presAssocID="{499EBFFF-0001-4977-A36E-D6AE2FEC529C}" presName="dummy1b" presStyleCnt="0"/>
      <dgm:spPr/>
    </dgm:pt>
    <dgm:pt modelId="{C85F81E8-E63B-41DA-8A24-F1C1571679C4}" type="pres">
      <dgm:prSet presAssocID="{499EBFFF-0001-4977-A36E-D6AE2FEC529C}" presName="wedge1Tx" presStyleLbl="node1" presStyleIdx="0" presStyleCnt="6">
        <dgm:presLayoutVars>
          <dgm:chMax val="0"/>
          <dgm:chPref val="0"/>
          <dgm:bulletEnabled val="1"/>
        </dgm:presLayoutVars>
      </dgm:prSet>
      <dgm:spPr/>
      <dgm:t>
        <a:bodyPr/>
        <a:lstStyle/>
        <a:p>
          <a:endParaRPr lang="de-DE"/>
        </a:p>
      </dgm:t>
    </dgm:pt>
    <dgm:pt modelId="{9D92C976-8A96-4312-9202-827303CC0E15}" type="pres">
      <dgm:prSet presAssocID="{499EBFFF-0001-4977-A36E-D6AE2FEC529C}" presName="wedge2" presStyleLbl="node1" presStyleIdx="1" presStyleCnt="6"/>
      <dgm:spPr/>
      <dgm:t>
        <a:bodyPr/>
        <a:lstStyle/>
        <a:p>
          <a:endParaRPr lang="de-DE"/>
        </a:p>
      </dgm:t>
    </dgm:pt>
    <dgm:pt modelId="{476911EF-7318-41DC-9522-C3A5607E2259}" type="pres">
      <dgm:prSet presAssocID="{499EBFFF-0001-4977-A36E-D6AE2FEC529C}" presName="dummy2a" presStyleCnt="0"/>
      <dgm:spPr/>
    </dgm:pt>
    <dgm:pt modelId="{19E87539-4227-498A-AC92-52346D3EF05D}" type="pres">
      <dgm:prSet presAssocID="{499EBFFF-0001-4977-A36E-D6AE2FEC529C}" presName="dummy2b" presStyleCnt="0"/>
      <dgm:spPr/>
    </dgm:pt>
    <dgm:pt modelId="{FF1550F0-F143-4B77-A96A-2E57637834A0}" type="pres">
      <dgm:prSet presAssocID="{499EBFFF-0001-4977-A36E-D6AE2FEC529C}" presName="wedge2Tx" presStyleLbl="node1" presStyleIdx="1" presStyleCnt="6">
        <dgm:presLayoutVars>
          <dgm:chMax val="0"/>
          <dgm:chPref val="0"/>
          <dgm:bulletEnabled val="1"/>
        </dgm:presLayoutVars>
      </dgm:prSet>
      <dgm:spPr/>
      <dgm:t>
        <a:bodyPr/>
        <a:lstStyle/>
        <a:p>
          <a:endParaRPr lang="de-DE"/>
        </a:p>
      </dgm:t>
    </dgm:pt>
    <dgm:pt modelId="{54810E55-AEE4-4357-BA51-26A454FCF8BC}" type="pres">
      <dgm:prSet presAssocID="{499EBFFF-0001-4977-A36E-D6AE2FEC529C}" presName="wedge3" presStyleLbl="node1" presStyleIdx="2" presStyleCnt="6"/>
      <dgm:spPr/>
      <dgm:t>
        <a:bodyPr/>
        <a:lstStyle/>
        <a:p>
          <a:endParaRPr lang="de-DE"/>
        </a:p>
      </dgm:t>
    </dgm:pt>
    <dgm:pt modelId="{FDB3A878-DBD1-4442-B07B-D6660F24562E}" type="pres">
      <dgm:prSet presAssocID="{499EBFFF-0001-4977-A36E-D6AE2FEC529C}" presName="dummy3a" presStyleCnt="0"/>
      <dgm:spPr/>
    </dgm:pt>
    <dgm:pt modelId="{5338847D-C45C-4D20-8041-91A54DC3FE38}" type="pres">
      <dgm:prSet presAssocID="{499EBFFF-0001-4977-A36E-D6AE2FEC529C}" presName="dummy3b" presStyleCnt="0"/>
      <dgm:spPr/>
    </dgm:pt>
    <dgm:pt modelId="{2D50570F-9CB9-4F0E-8187-A0144FA779AA}" type="pres">
      <dgm:prSet presAssocID="{499EBFFF-0001-4977-A36E-D6AE2FEC529C}" presName="wedge3Tx" presStyleLbl="node1" presStyleIdx="2" presStyleCnt="6">
        <dgm:presLayoutVars>
          <dgm:chMax val="0"/>
          <dgm:chPref val="0"/>
          <dgm:bulletEnabled val="1"/>
        </dgm:presLayoutVars>
      </dgm:prSet>
      <dgm:spPr/>
      <dgm:t>
        <a:bodyPr/>
        <a:lstStyle/>
        <a:p>
          <a:endParaRPr lang="de-DE"/>
        </a:p>
      </dgm:t>
    </dgm:pt>
    <dgm:pt modelId="{9E0C3433-5C6A-4928-9C35-96EA398289E5}" type="pres">
      <dgm:prSet presAssocID="{499EBFFF-0001-4977-A36E-D6AE2FEC529C}" presName="wedge4" presStyleLbl="node1" presStyleIdx="3" presStyleCnt="6"/>
      <dgm:spPr/>
      <dgm:t>
        <a:bodyPr/>
        <a:lstStyle/>
        <a:p>
          <a:endParaRPr lang="de-DE"/>
        </a:p>
      </dgm:t>
    </dgm:pt>
    <dgm:pt modelId="{405E8E8F-12A7-4A06-B253-1A25AF7DAD45}" type="pres">
      <dgm:prSet presAssocID="{499EBFFF-0001-4977-A36E-D6AE2FEC529C}" presName="dummy4a" presStyleCnt="0"/>
      <dgm:spPr/>
    </dgm:pt>
    <dgm:pt modelId="{B2FF7060-6D18-4F7C-B2AE-A9505199A47A}" type="pres">
      <dgm:prSet presAssocID="{499EBFFF-0001-4977-A36E-D6AE2FEC529C}" presName="dummy4b" presStyleCnt="0"/>
      <dgm:spPr/>
    </dgm:pt>
    <dgm:pt modelId="{0895BE76-5923-44EF-BF21-394260179312}" type="pres">
      <dgm:prSet presAssocID="{499EBFFF-0001-4977-A36E-D6AE2FEC529C}" presName="wedge4Tx" presStyleLbl="node1" presStyleIdx="3" presStyleCnt="6">
        <dgm:presLayoutVars>
          <dgm:chMax val="0"/>
          <dgm:chPref val="0"/>
          <dgm:bulletEnabled val="1"/>
        </dgm:presLayoutVars>
      </dgm:prSet>
      <dgm:spPr/>
      <dgm:t>
        <a:bodyPr/>
        <a:lstStyle/>
        <a:p>
          <a:endParaRPr lang="de-DE"/>
        </a:p>
      </dgm:t>
    </dgm:pt>
    <dgm:pt modelId="{3BEE989E-B97E-4B02-9AAA-3F5A571DCDED}" type="pres">
      <dgm:prSet presAssocID="{499EBFFF-0001-4977-A36E-D6AE2FEC529C}" presName="wedge5" presStyleLbl="node1" presStyleIdx="4" presStyleCnt="6"/>
      <dgm:spPr/>
      <dgm:t>
        <a:bodyPr/>
        <a:lstStyle/>
        <a:p>
          <a:endParaRPr lang="de-DE"/>
        </a:p>
      </dgm:t>
    </dgm:pt>
    <dgm:pt modelId="{D1954B39-BCF5-4CDA-9A6F-4D60E6CE9C4E}" type="pres">
      <dgm:prSet presAssocID="{499EBFFF-0001-4977-A36E-D6AE2FEC529C}" presName="dummy5a" presStyleCnt="0"/>
      <dgm:spPr/>
    </dgm:pt>
    <dgm:pt modelId="{A44B33C1-BF70-43E6-B41E-378C79E364F5}" type="pres">
      <dgm:prSet presAssocID="{499EBFFF-0001-4977-A36E-D6AE2FEC529C}" presName="dummy5b" presStyleCnt="0"/>
      <dgm:spPr/>
    </dgm:pt>
    <dgm:pt modelId="{D4412CB9-6055-4D6C-ABB7-5E987ABE1DCC}" type="pres">
      <dgm:prSet presAssocID="{499EBFFF-0001-4977-A36E-D6AE2FEC529C}" presName="wedge5Tx" presStyleLbl="node1" presStyleIdx="4" presStyleCnt="6">
        <dgm:presLayoutVars>
          <dgm:chMax val="0"/>
          <dgm:chPref val="0"/>
          <dgm:bulletEnabled val="1"/>
        </dgm:presLayoutVars>
      </dgm:prSet>
      <dgm:spPr/>
      <dgm:t>
        <a:bodyPr/>
        <a:lstStyle/>
        <a:p>
          <a:endParaRPr lang="de-DE"/>
        </a:p>
      </dgm:t>
    </dgm:pt>
    <dgm:pt modelId="{D9BF75E2-223F-4686-8000-0B17B3CDC2A2}" type="pres">
      <dgm:prSet presAssocID="{499EBFFF-0001-4977-A36E-D6AE2FEC529C}" presName="wedge6" presStyleLbl="node1" presStyleIdx="5" presStyleCnt="6"/>
      <dgm:spPr/>
      <dgm:t>
        <a:bodyPr/>
        <a:lstStyle/>
        <a:p>
          <a:endParaRPr lang="de-DE"/>
        </a:p>
      </dgm:t>
    </dgm:pt>
    <dgm:pt modelId="{30DE5D17-AFFE-4FAD-A7D5-A87B6106F40C}" type="pres">
      <dgm:prSet presAssocID="{499EBFFF-0001-4977-A36E-D6AE2FEC529C}" presName="dummy6a" presStyleCnt="0"/>
      <dgm:spPr/>
    </dgm:pt>
    <dgm:pt modelId="{8AF39B5C-E303-42DF-BA32-171F81C315A4}" type="pres">
      <dgm:prSet presAssocID="{499EBFFF-0001-4977-A36E-D6AE2FEC529C}" presName="dummy6b" presStyleCnt="0"/>
      <dgm:spPr/>
    </dgm:pt>
    <dgm:pt modelId="{43AA24CB-7027-4982-9607-6237E99CFC9E}" type="pres">
      <dgm:prSet presAssocID="{499EBFFF-0001-4977-A36E-D6AE2FEC529C}" presName="wedge6Tx" presStyleLbl="node1" presStyleIdx="5" presStyleCnt="6">
        <dgm:presLayoutVars>
          <dgm:chMax val="0"/>
          <dgm:chPref val="0"/>
          <dgm:bulletEnabled val="1"/>
        </dgm:presLayoutVars>
      </dgm:prSet>
      <dgm:spPr/>
      <dgm:t>
        <a:bodyPr/>
        <a:lstStyle/>
        <a:p>
          <a:endParaRPr lang="de-DE"/>
        </a:p>
      </dgm:t>
    </dgm:pt>
    <dgm:pt modelId="{02F832A0-25E1-416D-8AD0-494DC41B1C3D}" type="pres">
      <dgm:prSet presAssocID="{902B4E8C-42A7-4151-BE43-64B6E8BBDB91}" presName="arrowWedge1" presStyleLbl="fgSibTrans2D1" presStyleIdx="0" presStyleCnt="6"/>
      <dgm:spPr/>
    </dgm:pt>
    <dgm:pt modelId="{587C5FC0-031D-452C-B04E-F10B0626E92A}" type="pres">
      <dgm:prSet presAssocID="{69F83E6C-5A28-4032-A4C3-8F894C383757}" presName="arrowWedge2" presStyleLbl="fgSibTrans2D1" presStyleIdx="1" presStyleCnt="6"/>
      <dgm:spPr/>
    </dgm:pt>
    <dgm:pt modelId="{AD7AED91-ADE9-4E1F-832B-7DA2950FF062}" type="pres">
      <dgm:prSet presAssocID="{606CE06E-8B3E-43ED-BA04-3C85D56D94E0}" presName="arrowWedge3" presStyleLbl="fgSibTrans2D1" presStyleIdx="2" presStyleCnt="6"/>
      <dgm:spPr/>
    </dgm:pt>
    <dgm:pt modelId="{4B472499-9F63-4EC2-8287-3151DAFA7B3E}" type="pres">
      <dgm:prSet presAssocID="{12CC5245-E6D0-474E-8FA8-0D18CD19E323}" presName="arrowWedge4" presStyleLbl="fgSibTrans2D1" presStyleIdx="3" presStyleCnt="6"/>
      <dgm:spPr/>
    </dgm:pt>
    <dgm:pt modelId="{EA80CC34-2C45-4125-B651-9167C1184B2F}" type="pres">
      <dgm:prSet presAssocID="{C38C927E-00CB-406E-A3EA-6A973788D543}" presName="arrowWedge5" presStyleLbl="fgSibTrans2D1" presStyleIdx="4" presStyleCnt="6" custLinFactNeighborY="-1091"/>
      <dgm:spPr/>
    </dgm:pt>
    <dgm:pt modelId="{CF0B4D4B-FF79-4036-82BA-2D68870B1876}" type="pres">
      <dgm:prSet presAssocID="{E0761551-46CA-482D-A702-351E7DCF8283}" presName="arrowWedge6" presStyleLbl="fgSibTrans2D1" presStyleIdx="5" presStyleCnt="6"/>
      <dgm:spPr/>
    </dgm:pt>
  </dgm:ptLst>
  <dgm:cxnLst>
    <dgm:cxn modelId="{B0718ACE-E8D7-432A-AB77-AEC18184614E}" type="presOf" srcId="{D3B4D6D1-70C8-49EB-ABDB-A7EB5457122B}" destId="{10B82B7E-C0AA-4438-B1DC-DAFB103B8C29}" srcOrd="0" destOrd="0" presId="urn:microsoft.com/office/officeart/2005/8/layout/cycle8"/>
    <dgm:cxn modelId="{69E3FFE7-392F-4890-BC4C-C2E3030582B6}" type="presOf" srcId="{59DEE8A3-5257-4B4C-BB2E-1C087D33F5F3}" destId="{9D92C976-8A96-4312-9202-827303CC0E15}" srcOrd="0" destOrd="0" presId="urn:microsoft.com/office/officeart/2005/8/layout/cycle8"/>
    <dgm:cxn modelId="{82240C07-EBDC-44B8-B485-EB91F74E198E}" type="presOf" srcId="{59DEE8A3-5257-4B4C-BB2E-1C087D33F5F3}" destId="{FF1550F0-F143-4B77-A96A-2E57637834A0}" srcOrd="1" destOrd="0" presId="urn:microsoft.com/office/officeart/2005/8/layout/cycle8"/>
    <dgm:cxn modelId="{2F1A9561-58CC-4881-8B62-60AAB307019E}" type="presOf" srcId="{375CA08F-EA0D-49AE-9999-8EB4F2E0EC7F}" destId="{2D50570F-9CB9-4F0E-8187-A0144FA779AA}" srcOrd="1" destOrd="0" presId="urn:microsoft.com/office/officeart/2005/8/layout/cycle8"/>
    <dgm:cxn modelId="{5D2EACDA-BE97-4249-832C-477863F960CC}" srcId="{499EBFFF-0001-4977-A36E-D6AE2FEC529C}" destId="{CB167A15-1BAD-46D8-862D-069FE5F1F668}" srcOrd="5" destOrd="0" parTransId="{F15A4A61-4D7E-4D29-9294-F13A73A45640}" sibTransId="{E0761551-46CA-482D-A702-351E7DCF8283}"/>
    <dgm:cxn modelId="{AEFA9EC4-C757-4972-AE78-34B04D4EB2DA}" srcId="{499EBFFF-0001-4977-A36E-D6AE2FEC529C}" destId="{375CA08F-EA0D-49AE-9999-8EB4F2E0EC7F}" srcOrd="2" destOrd="0" parTransId="{5FCDAB4F-AEC9-437C-B658-4B028129A067}" sibTransId="{606CE06E-8B3E-43ED-BA04-3C85D56D94E0}"/>
    <dgm:cxn modelId="{03959792-19C7-48A4-97DB-9BE4D9BD2E20}" type="presOf" srcId="{6F554FFE-63F0-4550-8158-1447F94A8EC8}" destId="{D4412CB9-6055-4D6C-ABB7-5E987ABE1DCC}" srcOrd="1" destOrd="0" presId="urn:microsoft.com/office/officeart/2005/8/layout/cycle8"/>
    <dgm:cxn modelId="{1FB3FEB6-AE95-4D01-A363-A6132795CBF8}" type="presOf" srcId="{6F554FFE-63F0-4550-8158-1447F94A8EC8}" destId="{3BEE989E-B97E-4B02-9AAA-3F5A571DCDED}" srcOrd="0" destOrd="0" presId="urn:microsoft.com/office/officeart/2005/8/layout/cycle8"/>
    <dgm:cxn modelId="{5F97667A-838B-4D24-8DA5-B92BE6A91721}" type="presOf" srcId="{375CA08F-EA0D-49AE-9999-8EB4F2E0EC7F}" destId="{54810E55-AEE4-4357-BA51-26A454FCF8BC}" srcOrd="0" destOrd="0" presId="urn:microsoft.com/office/officeart/2005/8/layout/cycle8"/>
    <dgm:cxn modelId="{A361CD09-8F1C-47E0-9A96-BBB24B0D062A}" type="presOf" srcId="{CB167A15-1BAD-46D8-862D-069FE5F1F668}" destId="{D9BF75E2-223F-4686-8000-0B17B3CDC2A2}" srcOrd="0" destOrd="0" presId="urn:microsoft.com/office/officeart/2005/8/layout/cycle8"/>
    <dgm:cxn modelId="{FD295D3E-19EB-45EF-8AD4-A5B75FB07523}" srcId="{499EBFFF-0001-4977-A36E-D6AE2FEC529C}" destId="{10F9B783-5591-47F9-9A43-D65AC71ED971}" srcOrd="3" destOrd="0" parTransId="{2A82FB84-5B90-4106-A64F-EEF086FC81C4}" sibTransId="{12CC5245-E6D0-474E-8FA8-0D18CD19E323}"/>
    <dgm:cxn modelId="{7B7ADBA7-A59C-4BBB-BD54-C7303232D29E}" type="presOf" srcId="{10F9B783-5591-47F9-9A43-D65AC71ED971}" destId="{9E0C3433-5C6A-4928-9C35-96EA398289E5}" srcOrd="0" destOrd="0" presId="urn:microsoft.com/office/officeart/2005/8/layout/cycle8"/>
    <dgm:cxn modelId="{52E8A3DD-6ECD-49D6-917D-DD4E53063985}" srcId="{499EBFFF-0001-4977-A36E-D6AE2FEC529C}" destId="{6F554FFE-63F0-4550-8158-1447F94A8EC8}" srcOrd="4" destOrd="0" parTransId="{2F8316D9-9D52-479D-B279-37AA990EC7A1}" sibTransId="{C38C927E-00CB-406E-A3EA-6A973788D543}"/>
    <dgm:cxn modelId="{5E1B6C5C-47D3-488A-A025-02A0DD8D1B67}" type="presOf" srcId="{D3B4D6D1-70C8-49EB-ABDB-A7EB5457122B}" destId="{C85F81E8-E63B-41DA-8A24-F1C1571679C4}" srcOrd="1" destOrd="0" presId="urn:microsoft.com/office/officeart/2005/8/layout/cycle8"/>
    <dgm:cxn modelId="{E6B44219-6F3A-4874-B27F-E370E5D5744F}" type="presOf" srcId="{499EBFFF-0001-4977-A36E-D6AE2FEC529C}" destId="{BF413A82-4566-48AB-9A80-A81FEA1E2EA7}" srcOrd="0" destOrd="0" presId="urn:microsoft.com/office/officeart/2005/8/layout/cycle8"/>
    <dgm:cxn modelId="{4947946E-5D01-4FD4-AA0D-4168445FDBBF}" srcId="{499EBFFF-0001-4977-A36E-D6AE2FEC529C}" destId="{D3B4D6D1-70C8-49EB-ABDB-A7EB5457122B}" srcOrd="0" destOrd="0" parTransId="{A929701E-0701-4F6B-8996-9C930D48687F}" sibTransId="{902B4E8C-42A7-4151-BE43-64B6E8BBDB91}"/>
    <dgm:cxn modelId="{1C130171-B5E3-4C39-8379-F89FD51F9F0B}" type="presOf" srcId="{10F9B783-5591-47F9-9A43-D65AC71ED971}" destId="{0895BE76-5923-44EF-BF21-394260179312}" srcOrd="1" destOrd="0" presId="urn:microsoft.com/office/officeart/2005/8/layout/cycle8"/>
    <dgm:cxn modelId="{DEB32838-99C9-4805-97D9-DFAF9E261B38}" type="presOf" srcId="{CB167A15-1BAD-46D8-862D-069FE5F1F668}" destId="{43AA24CB-7027-4982-9607-6237E99CFC9E}" srcOrd="1" destOrd="0" presId="urn:microsoft.com/office/officeart/2005/8/layout/cycle8"/>
    <dgm:cxn modelId="{6F0D9BCB-FB1E-474A-BC1E-DB52BF551CBC}" srcId="{499EBFFF-0001-4977-A36E-D6AE2FEC529C}" destId="{59DEE8A3-5257-4B4C-BB2E-1C087D33F5F3}" srcOrd="1" destOrd="0" parTransId="{4B72D685-7E0F-4EE8-B164-8D627F2F3077}" sibTransId="{69F83E6C-5A28-4032-A4C3-8F894C383757}"/>
    <dgm:cxn modelId="{D8CD8475-4BB1-4453-806A-1779062C33EA}" type="presParOf" srcId="{BF413A82-4566-48AB-9A80-A81FEA1E2EA7}" destId="{10B82B7E-C0AA-4438-B1DC-DAFB103B8C29}" srcOrd="0" destOrd="0" presId="urn:microsoft.com/office/officeart/2005/8/layout/cycle8"/>
    <dgm:cxn modelId="{72507EC5-7449-4D99-8C97-260ED4744D5C}" type="presParOf" srcId="{BF413A82-4566-48AB-9A80-A81FEA1E2EA7}" destId="{C52A92C5-4C8C-4D8C-98CE-5AED6D63B416}" srcOrd="1" destOrd="0" presId="urn:microsoft.com/office/officeart/2005/8/layout/cycle8"/>
    <dgm:cxn modelId="{BF5600F4-9E48-4DDA-9510-BE5403E16B41}" type="presParOf" srcId="{BF413A82-4566-48AB-9A80-A81FEA1E2EA7}" destId="{265758C5-14BC-4B53-B0E7-8030C67CF933}" srcOrd="2" destOrd="0" presId="urn:microsoft.com/office/officeart/2005/8/layout/cycle8"/>
    <dgm:cxn modelId="{A911FFCE-8F14-4BA5-B79C-9B3C8DB606BF}" type="presParOf" srcId="{BF413A82-4566-48AB-9A80-A81FEA1E2EA7}" destId="{C85F81E8-E63B-41DA-8A24-F1C1571679C4}" srcOrd="3" destOrd="0" presId="urn:microsoft.com/office/officeart/2005/8/layout/cycle8"/>
    <dgm:cxn modelId="{55E8C36B-5047-4B14-BA07-5646576E5D31}" type="presParOf" srcId="{BF413A82-4566-48AB-9A80-A81FEA1E2EA7}" destId="{9D92C976-8A96-4312-9202-827303CC0E15}" srcOrd="4" destOrd="0" presId="urn:microsoft.com/office/officeart/2005/8/layout/cycle8"/>
    <dgm:cxn modelId="{DC0BD800-AF38-4E30-A47C-85B4C1F4882F}" type="presParOf" srcId="{BF413A82-4566-48AB-9A80-A81FEA1E2EA7}" destId="{476911EF-7318-41DC-9522-C3A5607E2259}" srcOrd="5" destOrd="0" presId="urn:microsoft.com/office/officeart/2005/8/layout/cycle8"/>
    <dgm:cxn modelId="{11E3F665-75E3-42B8-9A81-A81F9643CF3E}" type="presParOf" srcId="{BF413A82-4566-48AB-9A80-A81FEA1E2EA7}" destId="{19E87539-4227-498A-AC92-52346D3EF05D}" srcOrd="6" destOrd="0" presId="urn:microsoft.com/office/officeart/2005/8/layout/cycle8"/>
    <dgm:cxn modelId="{A4DC24E7-8C5D-4667-A46A-76DDAF39B07B}" type="presParOf" srcId="{BF413A82-4566-48AB-9A80-A81FEA1E2EA7}" destId="{FF1550F0-F143-4B77-A96A-2E57637834A0}" srcOrd="7" destOrd="0" presId="urn:microsoft.com/office/officeart/2005/8/layout/cycle8"/>
    <dgm:cxn modelId="{86C9A8B3-6595-470D-919F-FAD604715FEF}" type="presParOf" srcId="{BF413A82-4566-48AB-9A80-A81FEA1E2EA7}" destId="{54810E55-AEE4-4357-BA51-26A454FCF8BC}" srcOrd="8" destOrd="0" presId="urn:microsoft.com/office/officeart/2005/8/layout/cycle8"/>
    <dgm:cxn modelId="{25302CD0-4C0F-42E0-9C37-BA8831173A1C}" type="presParOf" srcId="{BF413A82-4566-48AB-9A80-A81FEA1E2EA7}" destId="{FDB3A878-DBD1-4442-B07B-D6660F24562E}" srcOrd="9" destOrd="0" presId="urn:microsoft.com/office/officeart/2005/8/layout/cycle8"/>
    <dgm:cxn modelId="{7C7977B0-C0C7-400E-8BD8-F133E0F73A45}" type="presParOf" srcId="{BF413A82-4566-48AB-9A80-A81FEA1E2EA7}" destId="{5338847D-C45C-4D20-8041-91A54DC3FE38}" srcOrd="10" destOrd="0" presId="urn:microsoft.com/office/officeart/2005/8/layout/cycle8"/>
    <dgm:cxn modelId="{182A3ABB-6106-4FA5-8DC6-09A3CA1FBBC7}" type="presParOf" srcId="{BF413A82-4566-48AB-9A80-A81FEA1E2EA7}" destId="{2D50570F-9CB9-4F0E-8187-A0144FA779AA}" srcOrd="11" destOrd="0" presId="urn:microsoft.com/office/officeart/2005/8/layout/cycle8"/>
    <dgm:cxn modelId="{00F85949-E7B5-4EF2-B0DD-5328486C91ED}" type="presParOf" srcId="{BF413A82-4566-48AB-9A80-A81FEA1E2EA7}" destId="{9E0C3433-5C6A-4928-9C35-96EA398289E5}" srcOrd="12" destOrd="0" presId="urn:microsoft.com/office/officeart/2005/8/layout/cycle8"/>
    <dgm:cxn modelId="{E2071F8A-7DB8-4FA3-84ED-BEDC7E1362A3}" type="presParOf" srcId="{BF413A82-4566-48AB-9A80-A81FEA1E2EA7}" destId="{405E8E8F-12A7-4A06-B253-1A25AF7DAD45}" srcOrd="13" destOrd="0" presId="urn:microsoft.com/office/officeart/2005/8/layout/cycle8"/>
    <dgm:cxn modelId="{076B7229-34AD-429E-AAF6-DF0580E50CE5}" type="presParOf" srcId="{BF413A82-4566-48AB-9A80-A81FEA1E2EA7}" destId="{B2FF7060-6D18-4F7C-B2AE-A9505199A47A}" srcOrd="14" destOrd="0" presId="urn:microsoft.com/office/officeart/2005/8/layout/cycle8"/>
    <dgm:cxn modelId="{E245EB75-E2B2-405D-9D70-68460BB3569D}" type="presParOf" srcId="{BF413A82-4566-48AB-9A80-A81FEA1E2EA7}" destId="{0895BE76-5923-44EF-BF21-394260179312}" srcOrd="15" destOrd="0" presId="urn:microsoft.com/office/officeart/2005/8/layout/cycle8"/>
    <dgm:cxn modelId="{3082080B-A933-44D0-B0ED-F2E3CB8EE4CD}" type="presParOf" srcId="{BF413A82-4566-48AB-9A80-A81FEA1E2EA7}" destId="{3BEE989E-B97E-4B02-9AAA-3F5A571DCDED}" srcOrd="16" destOrd="0" presId="urn:microsoft.com/office/officeart/2005/8/layout/cycle8"/>
    <dgm:cxn modelId="{78C69622-D1AF-4F6B-8F66-322C2CCE8467}" type="presParOf" srcId="{BF413A82-4566-48AB-9A80-A81FEA1E2EA7}" destId="{D1954B39-BCF5-4CDA-9A6F-4D60E6CE9C4E}" srcOrd="17" destOrd="0" presId="urn:microsoft.com/office/officeart/2005/8/layout/cycle8"/>
    <dgm:cxn modelId="{C0D008B6-A5EF-4EBD-A5BC-0EB9717EC671}" type="presParOf" srcId="{BF413A82-4566-48AB-9A80-A81FEA1E2EA7}" destId="{A44B33C1-BF70-43E6-B41E-378C79E364F5}" srcOrd="18" destOrd="0" presId="urn:microsoft.com/office/officeart/2005/8/layout/cycle8"/>
    <dgm:cxn modelId="{F1C0C50F-9CDA-4489-99CC-DB4CCC1C354E}" type="presParOf" srcId="{BF413A82-4566-48AB-9A80-A81FEA1E2EA7}" destId="{D4412CB9-6055-4D6C-ABB7-5E987ABE1DCC}" srcOrd="19" destOrd="0" presId="urn:microsoft.com/office/officeart/2005/8/layout/cycle8"/>
    <dgm:cxn modelId="{3E763D4D-73A0-4143-B4FF-2B79A18609F8}" type="presParOf" srcId="{BF413A82-4566-48AB-9A80-A81FEA1E2EA7}" destId="{D9BF75E2-223F-4686-8000-0B17B3CDC2A2}" srcOrd="20" destOrd="0" presId="urn:microsoft.com/office/officeart/2005/8/layout/cycle8"/>
    <dgm:cxn modelId="{99D0BFC5-2D82-4259-BE5D-83E0A00A39F6}" type="presParOf" srcId="{BF413A82-4566-48AB-9A80-A81FEA1E2EA7}" destId="{30DE5D17-AFFE-4FAD-A7D5-A87B6106F40C}" srcOrd="21" destOrd="0" presId="urn:microsoft.com/office/officeart/2005/8/layout/cycle8"/>
    <dgm:cxn modelId="{50B7F406-B1D5-44CF-B984-30B070709EF5}" type="presParOf" srcId="{BF413A82-4566-48AB-9A80-A81FEA1E2EA7}" destId="{8AF39B5C-E303-42DF-BA32-171F81C315A4}" srcOrd="22" destOrd="0" presId="urn:microsoft.com/office/officeart/2005/8/layout/cycle8"/>
    <dgm:cxn modelId="{9F293126-A14E-4FB9-B8E3-A4BE2243A767}" type="presParOf" srcId="{BF413A82-4566-48AB-9A80-A81FEA1E2EA7}" destId="{43AA24CB-7027-4982-9607-6237E99CFC9E}" srcOrd="23" destOrd="0" presId="urn:microsoft.com/office/officeart/2005/8/layout/cycle8"/>
    <dgm:cxn modelId="{017E1785-8A4A-4713-94C2-F4FF4EB5179A}" type="presParOf" srcId="{BF413A82-4566-48AB-9A80-A81FEA1E2EA7}" destId="{02F832A0-25E1-416D-8AD0-494DC41B1C3D}" srcOrd="24" destOrd="0" presId="urn:microsoft.com/office/officeart/2005/8/layout/cycle8"/>
    <dgm:cxn modelId="{C98C0D09-CB9F-4640-8E86-5035AF760079}" type="presParOf" srcId="{BF413A82-4566-48AB-9A80-A81FEA1E2EA7}" destId="{587C5FC0-031D-452C-B04E-F10B0626E92A}" srcOrd="25" destOrd="0" presId="urn:microsoft.com/office/officeart/2005/8/layout/cycle8"/>
    <dgm:cxn modelId="{8EF1DACE-88F6-4F8C-83AA-170ACF20CF48}" type="presParOf" srcId="{BF413A82-4566-48AB-9A80-A81FEA1E2EA7}" destId="{AD7AED91-ADE9-4E1F-832B-7DA2950FF062}" srcOrd="26" destOrd="0" presId="urn:microsoft.com/office/officeart/2005/8/layout/cycle8"/>
    <dgm:cxn modelId="{7769D7D8-27A9-41D9-830D-1BD4AC5FF0B0}" type="presParOf" srcId="{BF413A82-4566-48AB-9A80-A81FEA1E2EA7}" destId="{4B472499-9F63-4EC2-8287-3151DAFA7B3E}" srcOrd="27" destOrd="0" presId="urn:microsoft.com/office/officeart/2005/8/layout/cycle8"/>
    <dgm:cxn modelId="{1B34630D-BF40-4DE2-B37D-1CDCCB3E3720}" type="presParOf" srcId="{BF413A82-4566-48AB-9A80-A81FEA1E2EA7}" destId="{EA80CC34-2C45-4125-B651-9167C1184B2F}" srcOrd="28" destOrd="0" presId="urn:microsoft.com/office/officeart/2005/8/layout/cycle8"/>
    <dgm:cxn modelId="{68CB38EF-9B27-42A5-82CF-C43A435885E6}" type="presParOf" srcId="{BF413A82-4566-48AB-9A80-A81FEA1E2EA7}" destId="{CF0B4D4B-FF79-4036-82BA-2D68870B1876}" srcOrd="29"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7506" name="Rectangle 2"/>
          <p:cNvSpPr>
            <a:spLocks noGrp="1" noChangeArrowheads="1"/>
          </p:cNvSpPr>
          <p:nvPr>
            <p:ph type="hdr" sz="quarter"/>
          </p:nvPr>
        </p:nvSpPr>
        <p:spPr bwMode="auto">
          <a:xfrm>
            <a:off x="1" y="2"/>
            <a:ext cx="2945659" cy="496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endParaRPr lang="en-US"/>
          </a:p>
        </p:txBody>
      </p:sp>
      <p:sp>
        <p:nvSpPr>
          <p:cNvPr id="277507" name="Rectangle 3"/>
          <p:cNvSpPr>
            <a:spLocks noGrp="1" noChangeArrowheads="1"/>
          </p:cNvSpPr>
          <p:nvPr>
            <p:ph type="dt" sz="quarter" idx="1"/>
          </p:nvPr>
        </p:nvSpPr>
        <p:spPr bwMode="auto">
          <a:xfrm>
            <a:off x="3850444" y="2"/>
            <a:ext cx="2945659" cy="496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en-US"/>
          </a:p>
        </p:txBody>
      </p:sp>
      <p:sp>
        <p:nvSpPr>
          <p:cNvPr id="277508" name="Rectangle 4"/>
          <p:cNvSpPr>
            <a:spLocks noGrp="1" noChangeArrowheads="1"/>
          </p:cNvSpPr>
          <p:nvPr>
            <p:ph type="ftr" sz="quarter" idx="2"/>
          </p:nvPr>
        </p:nvSpPr>
        <p:spPr bwMode="auto">
          <a:xfrm>
            <a:off x="1" y="9430111"/>
            <a:ext cx="2945659" cy="496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b="0">
                <a:solidFill>
                  <a:schemeClr val="tx1"/>
                </a:solidFill>
              </a:defRPr>
            </a:lvl1pPr>
          </a:lstStyle>
          <a:p>
            <a:endParaRPr lang="en-US"/>
          </a:p>
        </p:txBody>
      </p:sp>
      <p:sp>
        <p:nvSpPr>
          <p:cNvPr id="277509" name="Rectangle 5"/>
          <p:cNvSpPr>
            <a:spLocks noGrp="1" noChangeArrowheads="1"/>
          </p:cNvSpPr>
          <p:nvPr>
            <p:ph type="sldNum" sz="quarter" idx="3"/>
          </p:nvPr>
        </p:nvSpPr>
        <p:spPr bwMode="auto">
          <a:xfrm>
            <a:off x="3850444" y="9430111"/>
            <a:ext cx="2945659" cy="496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277EC850-0CD6-46C9-9640-5335D2DC4345}" type="slidenum">
              <a:rPr lang="de-DE"/>
              <a:pPr/>
              <a:t>‹Nr.›</a:t>
            </a:fld>
            <a:endParaRPr lang="de-DE"/>
          </a:p>
        </p:txBody>
      </p:sp>
    </p:spTree>
    <p:extLst>
      <p:ext uri="{BB962C8B-B14F-4D97-AF65-F5344CB8AC3E}">
        <p14:creationId xmlns:p14="http://schemas.microsoft.com/office/powerpoint/2010/main" val="7029094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2"/>
            <a:ext cx="2945659" cy="496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endParaRPr lang="en-US"/>
          </a:p>
        </p:txBody>
      </p:sp>
      <p:sp>
        <p:nvSpPr>
          <p:cNvPr id="7171" name="Rectangle 3"/>
          <p:cNvSpPr>
            <a:spLocks noGrp="1" noChangeArrowheads="1"/>
          </p:cNvSpPr>
          <p:nvPr>
            <p:ph type="dt" idx="1"/>
          </p:nvPr>
        </p:nvSpPr>
        <p:spPr bwMode="auto">
          <a:xfrm>
            <a:off x="3850444" y="2"/>
            <a:ext cx="2945659" cy="496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en-US"/>
          </a:p>
        </p:txBody>
      </p:sp>
      <p:sp>
        <p:nvSpPr>
          <p:cNvPr id="46084" name="Rectangle 4"/>
          <p:cNvSpPr>
            <a:spLocks noGrp="1" noRot="1" noChangeAspect="1" noChangeArrowheads="1" noTextEdit="1"/>
          </p:cNvSpPr>
          <p:nvPr>
            <p:ph type="sldImg" idx="2"/>
          </p:nvPr>
        </p:nvSpPr>
        <p:spPr bwMode="auto">
          <a:xfrm>
            <a:off x="919163" y="744538"/>
            <a:ext cx="4960937" cy="37211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79768" y="4716678"/>
            <a:ext cx="5438140" cy="4466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7174" name="Rectangle 6"/>
          <p:cNvSpPr>
            <a:spLocks noGrp="1" noChangeArrowheads="1"/>
          </p:cNvSpPr>
          <p:nvPr>
            <p:ph type="ftr" sz="quarter" idx="4"/>
          </p:nvPr>
        </p:nvSpPr>
        <p:spPr bwMode="auto">
          <a:xfrm>
            <a:off x="1" y="9430111"/>
            <a:ext cx="2945659" cy="496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b="0">
                <a:solidFill>
                  <a:schemeClr val="tx1"/>
                </a:solidFill>
              </a:defRPr>
            </a:lvl1pPr>
          </a:lstStyle>
          <a:p>
            <a:endParaRPr lang="en-US"/>
          </a:p>
        </p:txBody>
      </p:sp>
      <p:sp>
        <p:nvSpPr>
          <p:cNvPr id="7175" name="Rectangle 7"/>
          <p:cNvSpPr>
            <a:spLocks noGrp="1" noChangeArrowheads="1"/>
          </p:cNvSpPr>
          <p:nvPr>
            <p:ph type="sldNum" sz="quarter" idx="5"/>
          </p:nvPr>
        </p:nvSpPr>
        <p:spPr bwMode="auto">
          <a:xfrm>
            <a:off x="3850444" y="9430111"/>
            <a:ext cx="2945659" cy="496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29E713D7-477A-4288-AE43-CB05C8A96C94}" type="slidenum">
              <a:rPr lang="de-DE"/>
              <a:pPr/>
              <a:t>‹Nr.›</a:t>
            </a:fld>
            <a:endParaRPr lang="de-DE"/>
          </a:p>
        </p:txBody>
      </p:sp>
    </p:spTree>
    <p:extLst>
      <p:ext uri="{BB962C8B-B14F-4D97-AF65-F5344CB8AC3E}">
        <p14:creationId xmlns:p14="http://schemas.microsoft.com/office/powerpoint/2010/main" val="33785241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9E713D7-477A-4288-AE43-CB05C8A96C94}" type="slidenum">
              <a:rPr lang="de-DE" smtClean="0"/>
              <a:pPr/>
              <a:t>1</a:t>
            </a:fld>
            <a:endParaRPr lang="de-DE"/>
          </a:p>
        </p:txBody>
      </p:sp>
    </p:spTree>
    <p:extLst>
      <p:ext uri="{BB962C8B-B14F-4D97-AF65-F5344CB8AC3E}">
        <p14:creationId xmlns:p14="http://schemas.microsoft.com/office/powerpoint/2010/main" val="3794182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p:spPr>
        <p:txBody>
          <a:bodyPr/>
          <a:lstStyle/>
          <a:p>
            <a:endParaRPr lang="en-US" dirty="0" smtClean="0">
              <a:latin typeface="Arial" panose="020B0604020202020204" pitchFamily="34" charset="0"/>
            </a:endParaRPr>
          </a:p>
        </p:txBody>
      </p:sp>
      <p:sp>
        <p:nvSpPr>
          <p:cNvPr id="52228" name="Foliennummernplatzhalter 3"/>
          <p:cNvSpPr>
            <a:spLocks noGrp="1"/>
          </p:cNvSpPr>
          <p:nvPr>
            <p:ph type="sldNum" sz="quarter" idx="5"/>
          </p:nvPr>
        </p:nvSpPr>
        <p:spPr>
          <a:noFill/>
        </p:spPr>
        <p:txBody>
          <a:bodyP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fld id="{1C3358A7-E868-4B8D-9B74-52317AEA53C8}" type="slidenum">
              <a:rPr lang="de-DE" sz="1200" b="0">
                <a:solidFill>
                  <a:schemeClr val="tx1"/>
                </a:solidFill>
              </a:rPr>
              <a:pPr eaLnBrk="1" hangingPunct="1"/>
              <a:t>10</a:t>
            </a:fld>
            <a:endParaRPr lang="de-DE" sz="1200" b="0">
              <a:solidFill>
                <a:schemeClr val="tx1"/>
              </a:solidFill>
            </a:endParaRPr>
          </a:p>
        </p:txBody>
      </p:sp>
    </p:spTree>
    <p:extLst>
      <p:ext uri="{BB962C8B-B14F-4D97-AF65-F5344CB8AC3E}">
        <p14:creationId xmlns:p14="http://schemas.microsoft.com/office/powerpoint/2010/main" val="1771833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olienbildplatzhalter 1"/>
          <p:cNvSpPr>
            <a:spLocks noGrp="1" noRot="1" noChangeAspect="1" noTextEdit="1"/>
          </p:cNvSpPr>
          <p:nvPr>
            <p:ph type="sldImg"/>
          </p:nvPr>
        </p:nvSpPr>
        <p:spPr>
          <a:ln/>
        </p:spPr>
      </p:sp>
      <p:sp>
        <p:nvSpPr>
          <p:cNvPr id="52227" name="Notizenplatzhalter 2"/>
          <p:cNvSpPr>
            <a:spLocks noGrp="1"/>
          </p:cNvSpPr>
          <p:nvPr>
            <p:ph type="body" idx="1"/>
          </p:nvPr>
        </p:nvSpPr>
        <p:spPr>
          <a:noFill/>
        </p:spPr>
        <p:txBody>
          <a:bodyPr/>
          <a:lstStyle/>
          <a:p>
            <a:endParaRPr lang="en-US" dirty="0" smtClean="0">
              <a:latin typeface="Arial" panose="020B0604020202020204" pitchFamily="34" charset="0"/>
            </a:endParaRPr>
          </a:p>
        </p:txBody>
      </p:sp>
      <p:sp>
        <p:nvSpPr>
          <p:cNvPr id="52228" name="Foliennummernplatzhalter 3"/>
          <p:cNvSpPr>
            <a:spLocks noGrp="1"/>
          </p:cNvSpPr>
          <p:nvPr>
            <p:ph type="sldNum" sz="quarter" idx="5"/>
          </p:nvPr>
        </p:nvSpPr>
        <p:spPr>
          <a:noFill/>
        </p:spPr>
        <p:txBody>
          <a:bodyP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fld id="{1C3358A7-E868-4B8D-9B74-52317AEA53C8}" type="slidenum">
              <a:rPr lang="de-DE" sz="1200" b="0">
                <a:solidFill>
                  <a:schemeClr val="tx1"/>
                </a:solidFill>
              </a:rPr>
              <a:pPr eaLnBrk="1" hangingPunct="1"/>
              <a:t>11</a:t>
            </a:fld>
            <a:endParaRPr lang="de-DE" sz="1200" b="0">
              <a:solidFill>
                <a:schemeClr val="tx1"/>
              </a:solidFill>
            </a:endParaRPr>
          </a:p>
        </p:txBody>
      </p:sp>
    </p:spTree>
    <p:extLst>
      <p:ext uri="{BB962C8B-B14F-4D97-AF65-F5344CB8AC3E}">
        <p14:creationId xmlns:p14="http://schemas.microsoft.com/office/powerpoint/2010/main" val="17718331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920750" y="744538"/>
            <a:ext cx="4957763" cy="3719512"/>
          </a:xfrm>
          <a:ln/>
        </p:spPr>
      </p:sp>
      <p:sp>
        <p:nvSpPr>
          <p:cNvPr id="2" name="Notizenplatzhalter 1"/>
          <p:cNvSpPr>
            <a:spLocks noGrp="1"/>
          </p:cNvSpPr>
          <p:nvPr>
            <p:ph type="body" sz="quarter" idx="10"/>
          </p:nvPr>
        </p:nvSpPr>
        <p:spPr/>
        <p:txBody>
          <a:bodyPr/>
          <a:lstStyle/>
          <a:p>
            <a:endParaRPr lang="de-D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9E713D7-477A-4288-AE43-CB05C8A96C94}" type="slidenum">
              <a:rPr lang="de-DE" smtClean="0"/>
              <a:pPr/>
              <a:t>13</a:t>
            </a:fld>
            <a:endParaRPr lang="de-DE"/>
          </a:p>
        </p:txBody>
      </p:sp>
    </p:spTree>
    <p:extLst>
      <p:ext uri="{BB962C8B-B14F-4D97-AF65-F5344CB8AC3E}">
        <p14:creationId xmlns:p14="http://schemas.microsoft.com/office/powerpoint/2010/main" val="15462914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9E713D7-477A-4288-AE43-CB05C8A96C94}" type="slidenum">
              <a:rPr lang="de-DE" smtClean="0"/>
              <a:pPr/>
              <a:t>14</a:t>
            </a:fld>
            <a:endParaRPr lang="de-DE"/>
          </a:p>
        </p:txBody>
      </p:sp>
    </p:spTree>
    <p:extLst>
      <p:ext uri="{BB962C8B-B14F-4D97-AF65-F5344CB8AC3E}">
        <p14:creationId xmlns:p14="http://schemas.microsoft.com/office/powerpoint/2010/main" val="39995632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9E713D7-477A-4288-AE43-CB05C8A96C94}" type="slidenum">
              <a:rPr lang="de-DE" smtClean="0"/>
              <a:pPr/>
              <a:t>15</a:t>
            </a:fld>
            <a:endParaRPr lang="de-DE"/>
          </a:p>
        </p:txBody>
      </p:sp>
    </p:spTree>
    <p:extLst>
      <p:ext uri="{BB962C8B-B14F-4D97-AF65-F5344CB8AC3E}">
        <p14:creationId xmlns:p14="http://schemas.microsoft.com/office/powerpoint/2010/main" val="1332876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9E713D7-477A-4288-AE43-CB05C8A96C94}" type="slidenum">
              <a:rPr lang="de-DE" smtClean="0"/>
              <a:pPr/>
              <a:t>16</a:t>
            </a:fld>
            <a:endParaRPr lang="de-DE"/>
          </a:p>
        </p:txBody>
      </p:sp>
    </p:spTree>
    <p:extLst>
      <p:ext uri="{BB962C8B-B14F-4D97-AF65-F5344CB8AC3E}">
        <p14:creationId xmlns:p14="http://schemas.microsoft.com/office/powerpoint/2010/main" val="3509684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fld id="{19126EEE-C37C-49B3-826A-857B42A922A2}" type="slidenum">
              <a:rPr lang="de-DE" sz="1200" b="0">
                <a:solidFill>
                  <a:schemeClr val="tx1"/>
                </a:solidFill>
              </a:rPr>
              <a:pPr eaLnBrk="1" hangingPunct="1"/>
              <a:t>17</a:t>
            </a:fld>
            <a:endParaRPr lang="de-DE" sz="1200" b="0">
              <a:solidFill>
                <a:schemeClr val="tx1"/>
              </a:solidFill>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p:spPr>
        <p:txBody>
          <a:bodyPr/>
          <a:lstStyle/>
          <a:p>
            <a:pPr eaLnBrk="1" hangingPunct="1"/>
            <a:endParaRPr lang="de-DE" b="1" smtClean="0">
              <a:latin typeface="Arial" panose="020B0604020202020204" pitchFamily="34" charset="0"/>
            </a:endParaRPr>
          </a:p>
          <a:p>
            <a:pPr eaLnBrk="1" hangingPunct="1"/>
            <a:endParaRPr lang="de-DE" b="1" smtClean="0">
              <a:latin typeface="Arial" panose="020B0604020202020204" pitchFamily="34" charset="0"/>
            </a:endParaRPr>
          </a:p>
          <a:p>
            <a:pPr eaLnBrk="1" hangingPunct="1"/>
            <a:endParaRPr lang="de-DE" b="1" smtClean="0">
              <a:latin typeface="Arial" panose="020B0604020202020204" pitchFamily="34" charset="0"/>
            </a:endParaRPr>
          </a:p>
        </p:txBody>
      </p:sp>
    </p:spTree>
    <p:extLst>
      <p:ext uri="{BB962C8B-B14F-4D97-AF65-F5344CB8AC3E}">
        <p14:creationId xmlns:p14="http://schemas.microsoft.com/office/powerpoint/2010/main" val="3005484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fld id="{8651384F-D3A8-4D19-93B2-A38C4AC59CE9}" type="slidenum">
              <a:rPr lang="de-DE" sz="1200" b="0">
                <a:solidFill>
                  <a:schemeClr val="tx1"/>
                </a:solidFill>
              </a:rPr>
              <a:pPr eaLnBrk="1" hangingPunct="1"/>
              <a:t>2</a:t>
            </a:fld>
            <a:endParaRPr lang="de-DE" sz="1200" b="0">
              <a:solidFill>
                <a:schemeClr val="tx1"/>
              </a:solidFill>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de-DE" b="1" dirty="0" smtClean="0">
              <a:latin typeface="Arial" panose="020B0604020202020204" pitchFamily="34" charset="0"/>
            </a:endParaRPr>
          </a:p>
        </p:txBody>
      </p:sp>
    </p:spTree>
    <p:extLst>
      <p:ext uri="{BB962C8B-B14F-4D97-AF65-F5344CB8AC3E}">
        <p14:creationId xmlns:p14="http://schemas.microsoft.com/office/powerpoint/2010/main" val="337500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9E713D7-477A-4288-AE43-CB05C8A96C94}" type="slidenum">
              <a:rPr lang="de-DE" smtClean="0"/>
              <a:pPr/>
              <a:t>3</a:t>
            </a:fld>
            <a:endParaRPr lang="de-DE"/>
          </a:p>
        </p:txBody>
      </p:sp>
    </p:spTree>
    <p:extLst>
      <p:ext uri="{BB962C8B-B14F-4D97-AF65-F5344CB8AC3E}">
        <p14:creationId xmlns:p14="http://schemas.microsoft.com/office/powerpoint/2010/main" val="1362649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E713D7-477A-4288-AE43-CB05C8A96C94}" type="slidenum">
              <a:rPr lang="de-DE" smtClean="0"/>
              <a:pPr/>
              <a:t>4</a:t>
            </a:fld>
            <a:endParaRPr lang="de-DE"/>
          </a:p>
        </p:txBody>
      </p:sp>
    </p:spTree>
    <p:extLst>
      <p:ext uri="{BB962C8B-B14F-4D97-AF65-F5344CB8AC3E}">
        <p14:creationId xmlns:p14="http://schemas.microsoft.com/office/powerpoint/2010/main" val="2713235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E713D7-477A-4288-AE43-CB05C8A96C94}" type="slidenum">
              <a:rPr lang="de-DE" smtClean="0"/>
              <a:pPr/>
              <a:t>5</a:t>
            </a:fld>
            <a:endParaRPr lang="de-DE"/>
          </a:p>
        </p:txBody>
      </p:sp>
    </p:spTree>
    <p:extLst>
      <p:ext uri="{BB962C8B-B14F-4D97-AF65-F5344CB8AC3E}">
        <p14:creationId xmlns:p14="http://schemas.microsoft.com/office/powerpoint/2010/main" val="2713235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lienbildplatzhalter 1"/>
          <p:cNvSpPr>
            <a:spLocks noGrp="1" noRot="1" noChangeAspect="1" noTextEdit="1"/>
          </p:cNvSpPr>
          <p:nvPr>
            <p:ph type="sldImg"/>
          </p:nvPr>
        </p:nvSpPr>
        <p:spPr>
          <a:ln/>
        </p:spPr>
      </p:sp>
      <p:sp>
        <p:nvSpPr>
          <p:cNvPr id="50179" name="Notizenplatzhalt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b="1" dirty="0" smtClean="0">
              <a:latin typeface="Arial" panose="020B0604020202020204" pitchFamily="34" charset="0"/>
            </a:endParaRPr>
          </a:p>
        </p:txBody>
      </p:sp>
      <p:sp>
        <p:nvSpPr>
          <p:cNvPr id="50180" name="Foliennummernplatzhalt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fld id="{837920C3-6EEB-4886-ADCC-F0BC07976EF4}" type="slidenum">
              <a:rPr lang="de-DE" sz="1200" b="0">
                <a:solidFill>
                  <a:schemeClr val="tx1"/>
                </a:solidFill>
              </a:rPr>
              <a:pPr eaLnBrk="1" hangingPunct="1"/>
              <a:t>6</a:t>
            </a:fld>
            <a:endParaRPr lang="de-DE" sz="1200" b="0">
              <a:solidFill>
                <a:schemeClr val="tx1"/>
              </a:solidFill>
            </a:endParaRPr>
          </a:p>
        </p:txBody>
      </p:sp>
    </p:spTree>
    <p:extLst>
      <p:ext uri="{BB962C8B-B14F-4D97-AF65-F5344CB8AC3E}">
        <p14:creationId xmlns:p14="http://schemas.microsoft.com/office/powerpoint/2010/main" val="2411161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9E713D7-477A-4288-AE43-CB05C8A96C94}" type="slidenum">
              <a:rPr lang="de-DE" smtClean="0"/>
              <a:pPr/>
              <a:t>7</a:t>
            </a:fld>
            <a:endParaRPr lang="de-DE"/>
          </a:p>
        </p:txBody>
      </p:sp>
    </p:spTree>
    <p:extLst>
      <p:ext uri="{BB962C8B-B14F-4D97-AF65-F5344CB8AC3E}">
        <p14:creationId xmlns:p14="http://schemas.microsoft.com/office/powerpoint/2010/main" val="887489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9E713D7-477A-4288-AE43-CB05C8A96C94}" type="slidenum">
              <a:rPr lang="de-DE" smtClean="0"/>
              <a:pPr/>
              <a:t>8</a:t>
            </a:fld>
            <a:endParaRPr lang="de-DE"/>
          </a:p>
        </p:txBody>
      </p:sp>
    </p:spTree>
    <p:extLst>
      <p:ext uri="{BB962C8B-B14F-4D97-AF65-F5344CB8AC3E}">
        <p14:creationId xmlns:p14="http://schemas.microsoft.com/office/powerpoint/2010/main" val="27132353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9E713D7-477A-4288-AE43-CB05C8A96C94}" type="slidenum">
              <a:rPr lang="de-DE" smtClean="0"/>
              <a:pPr/>
              <a:t>9</a:t>
            </a:fld>
            <a:endParaRPr lang="de-DE"/>
          </a:p>
        </p:txBody>
      </p:sp>
    </p:spTree>
    <p:extLst>
      <p:ext uri="{BB962C8B-B14F-4D97-AF65-F5344CB8AC3E}">
        <p14:creationId xmlns:p14="http://schemas.microsoft.com/office/powerpoint/2010/main" val="11699967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gi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hteck 3"/>
          <p:cNvSpPr/>
          <p:nvPr userDrawn="1"/>
        </p:nvSpPr>
        <p:spPr>
          <a:xfrm>
            <a:off x="290513" y="2636838"/>
            <a:ext cx="8856662" cy="4205287"/>
          </a:xfrm>
          <a:prstGeom prst="rect">
            <a:avLst/>
          </a:prstGeom>
          <a:gradFill flip="none" rotWithShape="1">
            <a:gsLst>
              <a:gs pos="0">
                <a:srgbClr val="004B95"/>
              </a:gs>
              <a:gs pos="100000">
                <a:srgbClr val="F6F6FF"/>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solidFill>
                <a:srgbClr val="FFFFFF"/>
              </a:solidFill>
            </a:endParaRPr>
          </a:p>
        </p:txBody>
      </p:sp>
      <p:pic>
        <p:nvPicPr>
          <p:cNvPr id="5" name="Picture 6" descr="hessen-marke_we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8938" y="260350"/>
            <a:ext cx="6667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0"/>
          <p:cNvSpPr>
            <a:spLocks noChangeArrowheads="1"/>
          </p:cNvSpPr>
          <p:nvPr userDrawn="1"/>
        </p:nvSpPr>
        <p:spPr bwMode="auto">
          <a:xfrm>
            <a:off x="-9525" y="476250"/>
            <a:ext cx="333375" cy="360363"/>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7" name="Rectangle 21"/>
          <p:cNvSpPr>
            <a:spLocks noChangeArrowheads="1"/>
          </p:cNvSpPr>
          <p:nvPr userDrawn="1"/>
        </p:nvSpPr>
        <p:spPr bwMode="auto">
          <a:xfrm>
            <a:off x="-9525" y="1196975"/>
            <a:ext cx="333375" cy="360363"/>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8" name="Rectangle 22"/>
          <p:cNvSpPr>
            <a:spLocks noChangeArrowheads="1"/>
          </p:cNvSpPr>
          <p:nvPr userDrawn="1"/>
        </p:nvSpPr>
        <p:spPr bwMode="auto">
          <a:xfrm>
            <a:off x="-9525" y="1916113"/>
            <a:ext cx="333375" cy="360362"/>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9" name="Rectangle 23"/>
          <p:cNvSpPr>
            <a:spLocks noChangeArrowheads="1"/>
          </p:cNvSpPr>
          <p:nvPr userDrawn="1"/>
        </p:nvSpPr>
        <p:spPr bwMode="auto">
          <a:xfrm>
            <a:off x="-9525" y="2636838"/>
            <a:ext cx="333375" cy="360362"/>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10" name="Rectangle 24"/>
          <p:cNvSpPr>
            <a:spLocks noChangeArrowheads="1"/>
          </p:cNvSpPr>
          <p:nvPr userDrawn="1"/>
        </p:nvSpPr>
        <p:spPr bwMode="auto">
          <a:xfrm>
            <a:off x="-9525" y="3355975"/>
            <a:ext cx="333375" cy="360363"/>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pic>
        <p:nvPicPr>
          <p:cNvPr id="12"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l="-240" t="874" r="240" b="874"/>
          <a:stretch>
            <a:fillRect/>
          </a:stretch>
        </p:blipFill>
        <p:spPr bwMode="auto">
          <a:xfrm>
            <a:off x="323850" y="2636838"/>
            <a:ext cx="2352675" cy="415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4" name="Rectangle 4"/>
          <p:cNvSpPr>
            <a:spLocks noGrp="1" noChangeArrowheads="1"/>
          </p:cNvSpPr>
          <p:nvPr>
            <p:ph type="ctrTitle"/>
          </p:nvPr>
        </p:nvSpPr>
        <p:spPr>
          <a:xfrm>
            <a:off x="582613" y="636588"/>
            <a:ext cx="8166100" cy="1279525"/>
          </a:xfrm>
        </p:spPr>
        <p:txBody>
          <a:bodyPr/>
          <a:lstStyle>
            <a:lvl1pPr>
              <a:defRPr sz="2200"/>
            </a:lvl1pPr>
          </a:lstStyle>
          <a:p>
            <a:pPr lvl="0"/>
            <a:r>
              <a:rPr lang="de-DE" noProof="0" dirty="0" smtClean="0"/>
              <a:t>Titelmasterformat durch Klicken bearbeiten</a:t>
            </a:r>
          </a:p>
        </p:txBody>
      </p:sp>
      <p:sp>
        <p:nvSpPr>
          <p:cNvPr id="5125" name="Rectangle 5"/>
          <p:cNvSpPr>
            <a:spLocks noGrp="1" noChangeArrowheads="1"/>
          </p:cNvSpPr>
          <p:nvPr>
            <p:ph type="subTitle" idx="1"/>
          </p:nvPr>
        </p:nvSpPr>
        <p:spPr>
          <a:xfrm>
            <a:off x="539552" y="1927066"/>
            <a:ext cx="8280920" cy="792163"/>
          </a:xfrm>
        </p:spPr>
        <p:txBody>
          <a:bodyPr/>
          <a:lstStyle>
            <a:lvl1pPr marL="0" indent="0" algn="l">
              <a:lnSpc>
                <a:spcPct val="100000"/>
              </a:lnSpc>
              <a:spcBef>
                <a:spcPct val="0"/>
              </a:spcBef>
              <a:buFont typeface="Wingdings" pitchFamily="2" charset="2"/>
              <a:buNone/>
              <a:defRPr sz="1400"/>
            </a:lvl1pPr>
          </a:lstStyle>
          <a:p>
            <a:pPr lvl="0"/>
            <a:r>
              <a:rPr lang="de-DE" noProof="0" dirty="0" smtClean="0"/>
              <a:t>Formatvorlage des Untertitelmasters durch Klicken bearbeiten</a:t>
            </a:r>
          </a:p>
        </p:txBody>
      </p:sp>
      <p:pic>
        <p:nvPicPr>
          <p:cNvPr id="3074" name="Picture 2" descr="Landesschulamt und Lehrkräfteakademie"/>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17984" y="337219"/>
            <a:ext cx="3810000" cy="571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468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sldNum" sz="quarter" idx="10"/>
          </p:nvPr>
        </p:nvSpPr>
        <p:spPr>
          <a:ln/>
        </p:spPr>
        <p:txBody>
          <a:bodyPr/>
          <a:lstStyle>
            <a:lvl1pPr>
              <a:defRPr/>
            </a:lvl1pPr>
          </a:lstStyle>
          <a:p>
            <a:fld id="{0491FFDB-2F9B-4E66-93EB-6E7E57B0C92B}" type="slidenum">
              <a:rPr lang="de-DE"/>
              <a:pPr/>
              <a:t>‹Nr.›</a:t>
            </a:fld>
            <a:endParaRPr lang="de-DE"/>
          </a:p>
        </p:txBody>
      </p:sp>
      <p:sp>
        <p:nvSpPr>
          <p:cNvPr id="5"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1658745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56413" y="1114425"/>
            <a:ext cx="2108200" cy="513397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31813" y="1114425"/>
            <a:ext cx="6172200" cy="513397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sldNum" sz="quarter" idx="10"/>
          </p:nvPr>
        </p:nvSpPr>
        <p:spPr>
          <a:ln/>
        </p:spPr>
        <p:txBody>
          <a:bodyPr/>
          <a:lstStyle>
            <a:lvl1pPr>
              <a:defRPr/>
            </a:lvl1pPr>
          </a:lstStyle>
          <a:p>
            <a:fld id="{DEFF2B20-33D9-41A5-A85A-B5CA20308AC5}" type="slidenum">
              <a:rPr lang="de-DE"/>
              <a:pPr/>
              <a:t>‹Nr.›</a:t>
            </a:fld>
            <a:endParaRPr lang="de-DE"/>
          </a:p>
        </p:txBody>
      </p:sp>
      <p:sp>
        <p:nvSpPr>
          <p:cNvPr id="5"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112764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531813" y="1114425"/>
            <a:ext cx="8432800" cy="1057275"/>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554038" y="2286000"/>
            <a:ext cx="4129087" cy="39624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835525" y="2286000"/>
            <a:ext cx="4129088" cy="39624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sldNum" sz="quarter" idx="10"/>
          </p:nvPr>
        </p:nvSpPr>
        <p:spPr>
          <a:ln/>
        </p:spPr>
        <p:txBody>
          <a:bodyPr/>
          <a:lstStyle>
            <a:lvl1pPr>
              <a:defRPr/>
            </a:lvl1pPr>
          </a:lstStyle>
          <a:p>
            <a:fld id="{FF34767B-A875-4EFD-A3EF-576C5416D2D1}" type="slidenum">
              <a:rPr lang="de-DE"/>
              <a:pPr/>
              <a:t>‹Nr.›</a:t>
            </a:fld>
            <a:endParaRPr lang="de-DE"/>
          </a:p>
        </p:txBody>
      </p:sp>
      <p:sp>
        <p:nvSpPr>
          <p:cNvPr id="6"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4823976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el, Inhalt und Text">
    <p:spTree>
      <p:nvGrpSpPr>
        <p:cNvPr id="1" name=""/>
        <p:cNvGrpSpPr/>
        <p:nvPr/>
      </p:nvGrpSpPr>
      <p:grpSpPr>
        <a:xfrm>
          <a:off x="0" y="0"/>
          <a:ext cx="0" cy="0"/>
          <a:chOff x="0" y="0"/>
          <a:chExt cx="0" cy="0"/>
        </a:xfrm>
      </p:grpSpPr>
      <p:sp>
        <p:nvSpPr>
          <p:cNvPr id="2" name="Titel 1"/>
          <p:cNvSpPr>
            <a:spLocks noGrp="1"/>
          </p:cNvSpPr>
          <p:nvPr>
            <p:ph type="title"/>
          </p:nvPr>
        </p:nvSpPr>
        <p:spPr>
          <a:xfrm>
            <a:off x="531813" y="1114425"/>
            <a:ext cx="8432800" cy="1057275"/>
          </a:xfr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54038" y="2286000"/>
            <a:ext cx="4129087" cy="39624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835525" y="2286000"/>
            <a:ext cx="4129088" cy="39624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sldNum" sz="quarter" idx="10"/>
          </p:nvPr>
        </p:nvSpPr>
        <p:spPr>
          <a:ln/>
        </p:spPr>
        <p:txBody>
          <a:bodyPr/>
          <a:lstStyle>
            <a:lvl1pPr>
              <a:defRPr/>
            </a:lvl1pPr>
          </a:lstStyle>
          <a:p>
            <a:fld id="{C7091A83-9018-44EF-B6FF-6BD31ABE2565}" type="slidenum">
              <a:rPr lang="de-DE"/>
              <a:pPr/>
              <a:t>‹Nr.›</a:t>
            </a:fld>
            <a:endParaRPr lang="de-DE"/>
          </a:p>
        </p:txBody>
      </p:sp>
      <p:sp>
        <p:nvSpPr>
          <p:cNvPr id="6"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3612288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531813" y="1114425"/>
            <a:ext cx="8432800" cy="1057275"/>
          </a:xfrm>
        </p:spPr>
        <p:txBody>
          <a:bodyPr/>
          <a:lstStyle/>
          <a:p>
            <a:r>
              <a:rPr lang="de-DE" smtClean="0"/>
              <a:t>Titelmasterformat durch Klicken bearbeiten</a:t>
            </a:r>
            <a:endParaRPr lang="de-DE"/>
          </a:p>
        </p:txBody>
      </p:sp>
      <p:sp>
        <p:nvSpPr>
          <p:cNvPr id="3" name="Tabellenplatzhalter 2"/>
          <p:cNvSpPr>
            <a:spLocks noGrp="1"/>
          </p:cNvSpPr>
          <p:nvPr>
            <p:ph type="tbl" idx="1"/>
          </p:nvPr>
        </p:nvSpPr>
        <p:spPr>
          <a:xfrm>
            <a:off x="554038" y="2286000"/>
            <a:ext cx="8410575" cy="3962400"/>
          </a:xfrm>
        </p:spPr>
        <p:txBody>
          <a:bodyPr/>
          <a:lstStyle/>
          <a:p>
            <a:pPr lvl="0"/>
            <a:endParaRPr lang="de-DE" noProof="0" smtClean="0"/>
          </a:p>
        </p:txBody>
      </p:sp>
      <p:sp>
        <p:nvSpPr>
          <p:cNvPr id="4" name="Rectangle 4"/>
          <p:cNvSpPr>
            <a:spLocks noGrp="1" noChangeArrowheads="1"/>
          </p:cNvSpPr>
          <p:nvPr>
            <p:ph type="sldNum" sz="quarter" idx="10"/>
          </p:nvPr>
        </p:nvSpPr>
        <p:spPr>
          <a:ln/>
        </p:spPr>
        <p:txBody>
          <a:bodyPr/>
          <a:lstStyle>
            <a:lvl1pPr>
              <a:defRPr/>
            </a:lvl1pPr>
          </a:lstStyle>
          <a:p>
            <a:fld id="{F982E740-1C28-463F-84AD-B8406DEAEC47}" type="slidenum">
              <a:rPr lang="de-DE"/>
              <a:pPr/>
              <a:t>‹Nr.›</a:t>
            </a:fld>
            <a:endParaRPr lang="de-DE"/>
          </a:p>
        </p:txBody>
      </p:sp>
      <p:sp>
        <p:nvSpPr>
          <p:cNvPr id="5"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106078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6" name="Rectangle 6"/>
          <p:cNvSpPr>
            <a:spLocks noGrp="1" noChangeArrowheads="1"/>
          </p:cNvSpPr>
          <p:nvPr>
            <p:ph type="sldNum" sz="quarter" idx="12"/>
          </p:nvPr>
        </p:nvSpPr>
        <p:spPr>
          <a:ln/>
        </p:spPr>
        <p:txBody>
          <a:bodyPr/>
          <a:lstStyle>
            <a:lvl1pPr>
              <a:defRPr/>
            </a:lvl1pPr>
          </a:lstStyle>
          <a:p>
            <a:fld id="{5F92F295-4AAC-403C-B3CD-265DAA505EDB}" type="slidenum">
              <a:rPr lang="de-DE"/>
              <a:pPr/>
              <a:t>‹Nr.›</a:t>
            </a:fld>
            <a:endParaRPr lang="de-DE"/>
          </a:p>
        </p:txBody>
      </p:sp>
    </p:spTree>
    <p:extLst>
      <p:ext uri="{BB962C8B-B14F-4D97-AF65-F5344CB8AC3E}">
        <p14:creationId xmlns:p14="http://schemas.microsoft.com/office/powerpoint/2010/main" val="12147857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6" name="Rectangle 6"/>
          <p:cNvSpPr>
            <a:spLocks noGrp="1" noChangeArrowheads="1"/>
          </p:cNvSpPr>
          <p:nvPr>
            <p:ph type="sldNum" sz="quarter" idx="12"/>
          </p:nvPr>
        </p:nvSpPr>
        <p:spPr>
          <a:ln/>
        </p:spPr>
        <p:txBody>
          <a:bodyPr/>
          <a:lstStyle>
            <a:lvl1pPr>
              <a:defRPr/>
            </a:lvl1pPr>
          </a:lstStyle>
          <a:p>
            <a:fld id="{85971A64-FAD9-46BB-9867-3AE0368D3438}" type="slidenum">
              <a:rPr lang="de-DE"/>
              <a:pPr/>
              <a:t>‹Nr.›</a:t>
            </a:fld>
            <a:endParaRPr lang="de-DE"/>
          </a:p>
        </p:txBody>
      </p:sp>
    </p:spTree>
    <p:extLst>
      <p:ext uri="{BB962C8B-B14F-4D97-AF65-F5344CB8AC3E}">
        <p14:creationId xmlns:p14="http://schemas.microsoft.com/office/powerpoint/2010/main" val="3618551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6" name="Rectangle 6"/>
          <p:cNvSpPr>
            <a:spLocks noGrp="1" noChangeArrowheads="1"/>
          </p:cNvSpPr>
          <p:nvPr>
            <p:ph type="sldNum" sz="quarter" idx="12"/>
          </p:nvPr>
        </p:nvSpPr>
        <p:spPr>
          <a:ln/>
        </p:spPr>
        <p:txBody>
          <a:bodyPr/>
          <a:lstStyle>
            <a:lvl1pPr>
              <a:defRPr/>
            </a:lvl1pPr>
          </a:lstStyle>
          <a:p>
            <a:fld id="{3B09897D-2000-422A-946B-65A387BDC453}" type="slidenum">
              <a:rPr lang="de-DE"/>
              <a:pPr/>
              <a:t>‹Nr.›</a:t>
            </a:fld>
            <a:endParaRPr lang="de-DE"/>
          </a:p>
        </p:txBody>
      </p:sp>
    </p:spTree>
    <p:extLst>
      <p:ext uri="{BB962C8B-B14F-4D97-AF65-F5344CB8AC3E}">
        <p14:creationId xmlns:p14="http://schemas.microsoft.com/office/powerpoint/2010/main" val="3791857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7" name="Rectangle 6"/>
          <p:cNvSpPr>
            <a:spLocks noGrp="1" noChangeArrowheads="1"/>
          </p:cNvSpPr>
          <p:nvPr>
            <p:ph type="sldNum" sz="quarter" idx="12"/>
          </p:nvPr>
        </p:nvSpPr>
        <p:spPr>
          <a:ln/>
        </p:spPr>
        <p:txBody>
          <a:bodyPr/>
          <a:lstStyle>
            <a:lvl1pPr>
              <a:defRPr/>
            </a:lvl1pPr>
          </a:lstStyle>
          <a:p>
            <a:fld id="{53C267A4-8299-4702-B6CC-9F4F443AB701}" type="slidenum">
              <a:rPr lang="de-DE"/>
              <a:pPr/>
              <a:t>‹Nr.›</a:t>
            </a:fld>
            <a:endParaRPr lang="de-DE"/>
          </a:p>
        </p:txBody>
      </p:sp>
    </p:spTree>
    <p:extLst>
      <p:ext uri="{BB962C8B-B14F-4D97-AF65-F5344CB8AC3E}">
        <p14:creationId xmlns:p14="http://schemas.microsoft.com/office/powerpoint/2010/main" val="36862099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9" name="Rectangle 6"/>
          <p:cNvSpPr>
            <a:spLocks noGrp="1" noChangeArrowheads="1"/>
          </p:cNvSpPr>
          <p:nvPr>
            <p:ph type="sldNum" sz="quarter" idx="12"/>
          </p:nvPr>
        </p:nvSpPr>
        <p:spPr>
          <a:ln/>
        </p:spPr>
        <p:txBody>
          <a:bodyPr/>
          <a:lstStyle>
            <a:lvl1pPr>
              <a:defRPr/>
            </a:lvl1pPr>
          </a:lstStyle>
          <a:p>
            <a:fld id="{AD55F01B-D293-4E3E-BC88-220836568C35}" type="slidenum">
              <a:rPr lang="de-DE"/>
              <a:pPr/>
              <a:t>‹Nr.›</a:t>
            </a:fld>
            <a:endParaRPr lang="de-DE"/>
          </a:p>
        </p:txBody>
      </p:sp>
    </p:spTree>
    <p:extLst>
      <p:ext uri="{BB962C8B-B14F-4D97-AF65-F5344CB8AC3E}">
        <p14:creationId xmlns:p14="http://schemas.microsoft.com/office/powerpoint/2010/main" val="3913176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sldNum" sz="quarter" idx="10"/>
          </p:nvPr>
        </p:nvSpPr>
        <p:spPr/>
        <p:txBody>
          <a:bodyPr/>
          <a:lstStyle>
            <a:lvl1pPr>
              <a:defRPr/>
            </a:lvl1pPr>
          </a:lstStyle>
          <a:p>
            <a:fld id="{65F2B2D1-9C0B-43B5-BADC-2150D06C00F9}" type="slidenum">
              <a:rPr lang="de-DE"/>
              <a:pPr/>
              <a:t>‹Nr.›</a:t>
            </a:fld>
            <a:endParaRPr lang="de-DE"/>
          </a:p>
        </p:txBody>
      </p:sp>
      <p:sp>
        <p:nvSpPr>
          <p:cNvPr id="5" name="Rectangle 20"/>
          <p:cNvSpPr>
            <a:spLocks noGrp="1" noChangeArrowheads="1"/>
          </p:cNvSpPr>
          <p:nvPr>
            <p:ph type="ftr" sz="quarter" idx="11"/>
          </p:nvPr>
        </p:nvSpPr>
        <p:spPr>
          <a:xfrm>
            <a:off x="539750" y="6524625"/>
            <a:ext cx="7127875" cy="333375"/>
          </a:xfrm>
        </p:spPr>
        <p:txBody>
          <a:bodyPr/>
          <a:lstStyle>
            <a:lvl1pPr>
              <a:defRPr baseline="0">
                <a:solidFill>
                  <a:schemeClr val="tx1"/>
                </a:solidFill>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28157869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5" name="Rectangle 6"/>
          <p:cNvSpPr>
            <a:spLocks noGrp="1" noChangeArrowheads="1"/>
          </p:cNvSpPr>
          <p:nvPr>
            <p:ph type="sldNum" sz="quarter" idx="12"/>
          </p:nvPr>
        </p:nvSpPr>
        <p:spPr>
          <a:ln/>
        </p:spPr>
        <p:txBody>
          <a:bodyPr/>
          <a:lstStyle>
            <a:lvl1pPr>
              <a:defRPr/>
            </a:lvl1pPr>
          </a:lstStyle>
          <a:p>
            <a:fld id="{471850B8-51C5-4C48-94DE-8AF58FFB6C3B}" type="slidenum">
              <a:rPr lang="de-DE"/>
              <a:pPr/>
              <a:t>‹Nr.›</a:t>
            </a:fld>
            <a:endParaRPr lang="de-DE"/>
          </a:p>
        </p:txBody>
      </p:sp>
    </p:spTree>
    <p:extLst>
      <p:ext uri="{BB962C8B-B14F-4D97-AF65-F5344CB8AC3E}">
        <p14:creationId xmlns:p14="http://schemas.microsoft.com/office/powerpoint/2010/main" val="2253460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4" name="Rectangle 6"/>
          <p:cNvSpPr>
            <a:spLocks noGrp="1" noChangeArrowheads="1"/>
          </p:cNvSpPr>
          <p:nvPr>
            <p:ph type="sldNum" sz="quarter" idx="12"/>
          </p:nvPr>
        </p:nvSpPr>
        <p:spPr>
          <a:ln/>
        </p:spPr>
        <p:txBody>
          <a:bodyPr/>
          <a:lstStyle>
            <a:lvl1pPr>
              <a:defRPr/>
            </a:lvl1pPr>
          </a:lstStyle>
          <a:p>
            <a:fld id="{7CC84B83-B6C6-44FE-AF2A-1B1E185F0AE7}" type="slidenum">
              <a:rPr lang="de-DE"/>
              <a:pPr/>
              <a:t>‹Nr.›</a:t>
            </a:fld>
            <a:endParaRPr lang="de-DE"/>
          </a:p>
        </p:txBody>
      </p:sp>
    </p:spTree>
    <p:extLst>
      <p:ext uri="{BB962C8B-B14F-4D97-AF65-F5344CB8AC3E}">
        <p14:creationId xmlns:p14="http://schemas.microsoft.com/office/powerpoint/2010/main" val="6457520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7" name="Rectangle 6"/>
          <p:cNvSpPr>
            <a:spLocks noGrp="1" noChangeArrowheads="1"/>
          </p:cNvSpPr>
          <p:nvPr>
            <p:ph type="sldNum" sz="quarter" idx="12"/>
          </p:nvPr>
        </p:nvSpPr>
        <p:spPr>
          <a:ln/>
        </p:spPr>
        <p:txBody>
          <a:bodyPr/>
          <a:lstStyle>
            <a:lvl1pPr>
              <a:defRPr/>
            </a:lvl1pPr>
          </a:lstStyle>
          <a:p>
            <a:fld id="{5E9D4367-2F49-4DD4-8D41-C35853983B84}" type="slidenum">
              <a:rPr lang="de-DE"/>
              <a:pPr/>
              <a:t>‹Nr.›</a:t>
            </a:fld>
            <a:endParaRPr lang="de-DE"/>
          </a:p>
        </p:txBody>
      </p:sp>
    </p:spTree>
    <p:extLst>
      <p:ext uri="{BB962C8B-B14F-4D97-AF65-F5344CB8AC3E}">
        <p14:creationId xmlns:p14="http://schemas.microsoft.com/office/powerpoint/2010/main" val="34912187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7" name="Rectangle 6"/>
          <p:cNvSpPr>
            <a:spLocks noGrp="1" noChangeArrowheads="1"/>
          </p:cNvSpPr>
          <p:nvPr>
            <p:ph type="sldNum" sz="quarter" idx="12"/>
          </p:nvPr>
        </p:nvSpPr>
        <p:spPr>
          <a:ln/>
        </p:spPr>
        <p:txBody>
          <a:bodyPr/>
          <a:lstStyle>
            <a:lvl1pPr>
              <a:defRPr/>
            </a:lvl1pPr>
          </a:lstStyle>
          <a:p>
            <a:fld id="{2F7C00E0-80B1-4515-A53C-6FF783E251BA}" type="slidenum">
              <a:rPr lang="de-DE"/>
              <a:pPr/>
              <a:t>‹Nr.›</a:t>
            </a:fld>
            <a:endParaRPr lang="de-DE"/>
          </a:p>
        </p:txBody>
      </p:sp>
    </p:spTree>
    <p:extLst>
      <p:ext uri="{BB962C8B-B14F-4D97-AF65-F5344CB8AC3E}">
        <p14:creationId xmlns:p14="http://schemas.microsoft.com/office/powerpoint/2010/main" val="23594356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6" name="Rectangle 6"/>
          <p:cNvSpPr>
            <a:spLocks noGrp="1" noChangeArrowheads="1"/>
          </p:cNvSpPr>
          <p:nvPr>
            <p:ph type="sldNum" sz="quarter" idx="12"/>
          </p:nvPr>
        </p:nvSpPr>
        <p:spPr>
          <a:ln/>
        </p:spPr>
        <p:txBody>
          <a:bodyPr/>
          <a:lstStyle>
            <a:lvl1pPr>
              <a:defRPr/>
            </a:lvl1pPr>
          </a:lstStyle>
          <a:p>
            <a:fld id="{C10A96CF-A334-4AF3-BBCD-6135C6AD5EBC}" type="slidenum">
              <a:rPr lang="de-DE"/>
              <a:pPr/>
              <a:t>‹Nr.›</a:t>
            </a:fld>
            <a:endParaRPr lang="de-DE"/>
          </a:p>
        </p:txBody>
      </p:sp>
    </p:spTree>
    <p:extLst>
      <p:ext uri="{BB962C8B-B14F-4D97-AF65-F5344CB8AC3E}">
        <p14:creationId xmlns:p14="http://schemas.microsoft.com/office/powerpoint/2010/main" val="29495606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
        <p:nvSpPr>
          <p:cNvPr id="6" name="Rectangle 6"/>
          <p:cNvSpPr>
            <a:spLocks noGrp="1" noChangeArrowheads="1"/>
          </p:cNvSpPr>
          <p:nvPr>
            <p:ph type="sldNum" sz="quarter" idx="12"/>
          </p:nvPr>
        </p:nvSpPr>
        <p:spPr>
          <a:ln/>
        </p:spPr>
        <p:txBody>
          <a:bodyPr/>
          <a:lstStyle>
            <a:lvl1pPr>
              <a:defRPr/>
            </a:lvl1pPr>
          </a:lstStyle>
          <a:p>
            <a:fld id="{4AAC2F9C-11D7-4E50-B57D-E98385C73BE4}" type="slidenum">
              <a:rPr lang="de-DE"/>
              <a:pPr/>
              <a:t>‹Nr.›</a:t>
            </a:fld>
            <a:endParaRPr lang="de-DE"/>
          </a:p>
        </p:txBody>
      </p:sp>
    </p:spTree>
    <p:extLst>
      <p:ext uri="{BB962C8B-B14F-4D97-AF65-F5344CB8AC3E}">
        <p14:creationId xmlns:p14="http://schemas.microsoft.com/office/powerpoint/2010/main" val="3882567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sldNum" sz="quarter" idx="10"/>
          </p:nvPr>
        </p:nvSpPr>
        <p:spPr>
          <a:ln/>
        </p:spPr>
        <p:txBody>
          <a:bodyPr/>
          <a:lstStyle>
            <a:lvl1pPr>
              <a:defRPr/>
            </a:lvl1pPr>
          </a:lstStyle>
          <a:p>
            <a:fld id="{77A76BB5-55DA-454D-AF2F-3370E51F0145}" type="slidenum">
              <a:rPr lang="de-DE"/>
              <a:pPr/>
              <a:t>‹Nr.›</a:t>
            </a:fld>
            <a:endParaRPr lang="de-DE"/>
          </a:p>
        </p:txBody>
      </p:sp>
      <p:sp>
        <p:nvSpPr>
          <p:cNvPr id="5"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729679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54038" y="2286000"/>
            <a:ext cx="4129087"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835525" y="2286000"/>
            <a:ext cx="4129088"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sldNum" sz="quarter" idx="10"/>
          </p:nvPr>
        </p:nvSpPr>
        <p:spPr>
          <a:ln/>
        </p:spPr>
        <p:txBody>
          <a:bodyPr/>
          <a:lstStyle>
            <a:lvl1pPr>
              <a:defRPr/>
            </a:lvl1pPr>
          </a:lstStyle>
          <a:p>
            <a:fld id="{F257ED52-D82D-4037-B4AD-4A3E8A392C00}" type="slidenum">
              <a:rPr lang="de-DE"/>
              <a:pPr/>
              <a:t>‹Nr.›</a:t>
            </a:fld>
            <a:endParaRPr lang="de-DE"/>
          </a:p>
        </p:txBody>
      </p:sp>
      <p:sp>
        <p:nvSpPr>
          <p:cNvPr id="6"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3470690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sldNum" sz="quarter" idx="10"/>
          </p:nvPr>
        </p:nvSpPr>
        <p:spPr>
          <a:ln/>
        </p:spPr>
        <p:txBody>
          <a:bodyPr/>
          <a:lstStyle>
            <a:lvl1pPr>
              <a:defRPr/>
            </a:lvl1pPr>
          </a:lstStyle>
          <a:p>
            <a:fld id="{8A870FA5-9186-4BC5-BA4D-D7FBEE8AE56E}" type="slidenum">
              <a:rPr lang="de-DE"/>
              <a:pPr/>
              <a:t>‹Nr.›</a:t>
            </a:fld>
            <a:endParaRPr lang="de-DE"/>
          </a:p>
        </p:txBody>
      </p:sp>
      <p:sp>
        <p:nvSpPr>
          <p:cNvPr id="8"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3193602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sldNum" sz="quarter" idx="10"/>
          </p:nvPr>
        </p:nvSpPr>
        <p:spPr>
          <a:ln/>
        </p:spPr>
        <p:txBody>
          <a:bodyPr/>
          <a:lstStyle>
            <a:lvl1pPr>
              <a:defRPr/>
            </a:lvl1pPr>
          </a:lstStyle>
          <a:p>
            <a:fld id="{0249408B-7E41-4293-B7CA-AB07CD9F17D9}" type="slidenum">
              <a:rPr lang="de-DE"/>
              <a:pPr/>
              <a:t>‹Nr.›</a:t>
            </a:fld>
            <a:endParaRPr lang="de-DE"/>
          </a:p>
        </p:txBody>
      </p:sp>
      <p:sp>
        <p:nvSpPr>
          <p:cNvPr id="4"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3409749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fld id="{5DC8A023-4489-497C-BA94-A6E9E46A916E}" type="slidenum">
              <a:rPr lang="de-DE"/>
              <a:pPr/>
              <a:t>‹Nr.›</a:t>
            </a:fld>
            <a:endParaRPr lang="de-DE"/>
          </a:p>
        </p:txBody>
      </p:sp>
      <p:sp>
        <p:nvSpPr>
          <p:cNvPr id="3"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42251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sldNum" sz="quarter" idx="10"/>
          </p:nvPr>
        </p:nvSpPr>
        <p:spPr>
          <a:ln/>
        </p:spPr>
        <p:txBody>
          <a:bodyPr/>
          <a:lstStyle>
            <a:lvl1pPr>
              <a:defRPr/>
            </a:lvl1pPr>
          </a:lstStyle>
          <a:p>
            <a:fld id="{708F5438-0DEC-486E-90CA-B5A93345123A}" type="slidenum">
              <a:rPr lang="de-DE"/>
              <a:pPr/>
              <a:t>‹Nr.›</a:t>
            </a:fld>
            <a:endParaRPr lang="de-DE"/>
          </a:p>
        </p:txBody>
      </p:sp>
      <p:sp>
        <p:nvSpPr>
          <p:cNvPr id="6"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3556198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sldNum" sz="quarter" idx="10"/>
          </p:nvPr>
        </p:nvSpPr>
        <p:spPr>
          <a:ln/>
        </p:spPr>
        <p:txBody>
          <a:bodyPr/>
          <a:lstStyle>
            <a:lvl1pPr>
              <a:defRPr/>
            </a:lvl1pPr>
          </a:lstStyle>
          <a:p>
            <a:fld id="{A2817E9C-A5DF-416D-8C2A-A55CC298DF85}" type="slidenum">
              <a:rPr lang="de-DE"/>
              <a:pPr/>
              <a:t>‹Nr.›</a:t>
            </a:fld>
            <a:endParaRPr lang="de-DE"/>
          </a:p>
        </p:txBody>
      </p:sp>
      <p:sp>
        <p:nvSpPr>
          <p:cNvPr id="6" name="Rectangle 20"/>
          <p:cNvSpPr>
            <a:spLocks noGrp="1" noChangeArrowheads="1"/>
          </p:cNvSpPr>
          <p:nvPr>
            <p:ph type="ftr" sz="quarter" idx="11"/>
          </p:nvPr>
        </p:nvSpPr>
        <p:spPr>
          <a:ln/>
        </p:spPr>
        <p:txBody>
          <a:bodyPr/>
          <a:lstStyle>
            <a:lvl1pPr>
              <a:defRPr/>
            </a:lvl1pPr>
          </a:lstStyle>
          <a:p>
            <a:pPr>
              <a:defRPr/>
            </a:pPr>
            <a:r>
              <a:rPr lang="de-DE" smtClean="0"/>
              <a:t>Fortbildungsveranstaltung QEE, 25.03.2014</a:t>
            </a:r>
            <a:endParaRPr lang="de-DE"/>
          </a:p>
        </p:txBody>
      </p:sp>
    </p:spTree>
    <p:extLst>
      <p:ext uri="{BB962C8B-B14F-4D97-AF65-F5344CB8AC3E}">
        <p14:creationId xmlns:p14="http://schemas.microsoft.com/office/powerpoint/2010/main" val="453817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1813" y="1114425"/>
            <a:ext cx="8432800"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1027" name="Rectangle 3"/>
          <p:cNvSpPr>
            <a:spLocks noGrp="1" noChangeArrowheads="1"/>
          </p:cNvSpPr>
          <p:nvPr>
            <p:ph type="body" idx="1"/>
          </p:nvPr>
        </p:nvSpPr>
        <p:spPr bwMode="auto">
          <a:xfrm>
            <a:off x="539750" y="2278063"/>
            <a:ext cx="8410575"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4100" name="Rectangle 4"/>
          <p:cNvSpPr>
            <a:spLocks noGrp="1" noChangeArrowheads="1"/>
          </p:cNvSpPr>
          <p:nvPr>
            <p:ph type="sldNum" sz="quarter" idx="4"/>
          </p:nvPr>
        </p:nvSpPr>
        <p:spPr bwMode="auto">
          <a:xfrm>
            <a:off x="7812088" y="6524625"/>
            <a:ext cx="1152525"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solidFill>
                  <a:schemeClr val="tx1"/>
                </a:solidFill>
              </a:defRPr>
            </a:lvl1pPr>
          </a:lstStyle>
          <a:p>
            <a:fld id="{4A51418A-54C6-470B-8814-5CFC62E4D929}" type="slidenum">
              <a:rPr lang="de-DE"/>
              <a:pPr/>
              <a:t>‹Nr.›</a:t>
            </a:fld>
            <a:endParaRPr lang="de-DE"/>
          </a:p>
        </p:txBody>
      </p:sp>
      <p:sp>
        <p:nvSpPr>
          <p:cNvPr id="1029" name="Rectangle 5"/>
          <p:cNvSpPr>
            <a:spLocks noChangeArrowheads="1"/>
          </p:cNvSpPr>
          <p:nvPr/>
        </p:nvSpPr>
        <p:spPr bwMode="auto">
          <a:xfrm>
            <a:off x="-9525" y="476250"/>
            <a:ext cx="333375" cy="360363"/>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1030" name="Rectangle 6"/>
          <p:cNvSpPr>
            <a:spLocks noChangeArrowheads="1"/>
          </p:cNvSpPr>
          <p:nvPr/>
        </p:nvSpPr>
        <p:spPr bwMode="auto">
          <a:xfrm>
            <a:off x="-9525" y="1196975"/>
            <a:ext cx="333375" cy="360363"/>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1031" name="Rectangle 7"/>
          <p:cNvSpPr>
            <a:spLocks noChangeArrowheads="1"/>
          </p:cNvSpPr>
          <p:nvPr/>
        </p:nvSpPr>
        <p:spPr bwMode="auto">
          <a:xfrm>
            <a:off x="-9525" y="1916113"/>
            <a:ext cx="333375" cy="360362"/>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1032" name="Rectangle 8"/>
          <p:cNvSpPr>
            <a:spLocks noChangeArrowheads="1"/>
          </p:cNvSpPr>
          <p:nvPr/>
        </p:nvSpPr>
        <p:spPr bwMode="auto">
          <a:xfrm>
            <a:off x="-9525" y="2636838"/>
            <a:ext cx="333375" cy="360362"/>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1033" name="Rectangle 9"/>
          <p:cNvSpPr>
            <a:spLocks noChangeArrowheads="1"/>
          </p:cNvSpPr>
          <p:nvPr/>
        </p:nvSpPr>
        <p:spPr bwMode="auto">
          <a:xfrm>
            <a:off x="-9525" y="3355975"/>
            <a:ext cx="333375" cy="360363"/>
          </a:xfrm>
          <a:prstGeom prst="rect">
            <a:avLst/>
          </a:prstGeom>
          <a:solidFill>
            <a:srgbClr val="DB0312"/>
          </a:solidFill>
          <a:ln w="9525">
            <a:solidFill>
              <a:srgbClr val="F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endParaRPr lang="en-US"/>
          </a:p>
        </p:txBody>
      </p:sp>
      <p:sp>
        <p:nvSpPr>
          <p:cNvPr id="4116" name="Rectangle 20"/>
          <p:cNvSpPr>
            <a:spLocks noGrp="1" noChangeArrowheads="1"/>
          </p:cNvSpPr>
          <p:nvPr>
            <p:ph type="ftr" sz="quarter" idx="3"/>
          </p:nvPr>
        </p:nvSpPr>
        <p:spPr bwMode="auto">
          <a:xfrm>
            <a:off x="611188" y="6551613"/>
            <a:ext cx="7127875"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b="0" baseline="0">
                <a:solidFill>
                  <a:schemeClr val="tx1"/>
                </a:solidFill>
                <a:latin typeface="Arial" charset="0"/>
              </a:defRPr>
            </a:lvl1pPr>
          </a:lstStyle>
          <a:p>
            <a:pPr>
              <a:defRPr/>
            </a:pPr>
            <a:r>
              <a:rPr lang="de-DE" smtClean="0"/>
              <a:t>Fortbildungsveranstaltung QEE, 25.03.2014</a:t>
            </a:r>
            <a:endParaRPr lang="de-DE"/>
          </a:p>
        </p:txBody>
      </p:sp>
      <p:pic>
        <p:nvPicPr>
          <p:cNvPr id="1035" name="Picture 13" descr="BL_Logo_2010_klein_rgb"/>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7239000" y="319088"/>
            <a:ext cx="1389063"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8" name="Picture 2"/>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589427" y="277273"/>
            <a:ext cx="3810000" cy="571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750" r:id="rId1"/>
    <p:sldLayoutId id="2147484751" r:id="rId2"/>
    <p:sldLayoutId id="2147484727" r:id="rId3"/>
    <p:sldLayoutId id="2147484728" r:id="rId4"/>
    <p:sldLayoutId id="2147484729" r:id="rId5"/>
    <p:sldLayoutId id="2147484730" r:id="rId6"/>
    <p:sldLayoutId id="2147484731" r:id="rId7"/>
    <p:sldLayoutId id="2147484732" r:id="rId8"/>
    <p:sldLayoutId id="2147484733" r:id="rId9"/>
    <p:sldLayoutId id="2147484734" r:id="rId10"/>
    <p:sldLayoutId id="2147484735" r:id="rId11"/>
    <p:sldLayoutId id="2147484736" r:id="rId12"/>
    <p:sldLayoutId id="2147484737" r:id="rId13"/>
    <p:sldLayoutId id="2147484738" r:id="rId14"/>
  </p:sldLayoutIdLst>
  <p:timing>
    <p:tnLst>
      <p:par>
        <p:cTn id="1" dur="indefinite" restart="never" nodeType="tmRoot"/>
      </p:par>
    </p:tnLst>
  </p:timing>
  <p:hf hdr="0" ftr="0" dt="0"/>
  <p:txStyles>
    <p:titleStyle>
      <a:lvl1pPr algn="l" rtl="0" eaLnBrk="0" fontAlgn="base" hangingPunct="0">
        <a:spcBef>
          <a:spcPct val="0"/>
        </a:spcBef>
        <a:spcAft>
          <a:spcPct val="0"/>
        </a:spcAft>
        <a:defRPr sz="2000" b="1">
          <a:solidFill>
            <a:srgbClr val="003399"/>
          </a:solidFill>
          <a:latin typeface="+mj-lt"/>
          <a:ea typeface="+mj-ea"/>
          <a:cs typeface="+mj-cs"/>
        </a:defRPr>
      </a:lvl1pPr>
      <a:lvl2pPr algn="l" rtl="0" eaLnBrk="0" fontAlgn="base" hangingPunct="0">
        <a:spcBef>
          <a:spcPct val="0"/>
        </a:spcBef>
        <a:spcAft>
          <a:spcPct val="0"/>
        </a:spcAft>
        <a:defRPr sz="2000" b="1">
          <a:solidFill>
            <a:srgbClr val="003399"/>
          </a:solidFill>
          <a:latin typeface="Arial" charset="0"/>
        </a:defRPr>
      </a:lvl2pPr>
      <a:lvl3pPr algn="l" rtl="0" eaLnBrk="0" fontAlgn="base" hangingPunct="0">
        <a:spcBef>
          <a:spcPct val="0"/>
        </a:spcBef>
        <a:spcAft>
          <a:spcPct val="0"/>
        </a:spcAft>
        <a:defRPr sz="2000" b="1">
          <a:solidFill>
            <a:srgbClr val="003399"/>
          </a:solidFill>
          <a:latin typeface="Arial" charset="0"/>
        </a:defRPr>
      </a:lvl3pPr>
      <a:lvl4pPr algn="l" rtl="0" eaLnBrk="0" fontAlgn="base" hangingPunct="0">
        <a:spcBef>
          <a:spcPct val="0"/>
        </a:spcBef>
        <a:spcAft>
          <a:spcPct val="0"/>
        </a:spcAft>
        <a:defRPr sz="2000" b="1">
          <a:solidFill>
            <a:srgbClr val="003399"/>
          </a:solidFill>
          <a:latin typeface="Arial" charset="0"/>
        </a:defRPr>
      </a:lvl4pPr>
      <a:lvl5pPr algn="l" rtl="0" eaLnBrk="0" fontAlgn="base" hangingPunct="0">
        <a:spcBef>
          <a:spcPct val="0"/>
        </a:spcBef>
        <a:spcAft>
          <a:spcPct val="0"/>
        </a:spcAft>
        <a:defRPr sz="2000" b="1">
          <a:solidFill>
            <a:srgbClr val="003399"/>
          </a:solidFill>
          <a:latin typeface="Arial" charset="0"/>
        </a:defRPr>
      </a:lvl5pPr>
      <a:lvl6pPr marL="457200" algn="l" rtl="0" fontAlgn="base">
        <a:spcBef>
          <a:spcPct val="0"/>
        </a:spcBef>
        <a:spcAft>
          <a:spcPct val="0"/>
        </a:spcAft>
        <a:defRPr sz="2000" b="1">
          <a:solidFill>
            <a:srgbClr val="003399"/>
          </a:solidFill>
          <a:latin typeface="Arial" charset="0"/>
        </a:defRPr>
      </a:lvl6pPr>
      <a:lvl7pPr marL="914400" algn="l" rtl="0" fontAlgn="base">
        <a:spcBef>
          <a:spcPct val="0"/>
        </a:spcBef>
        <a:spcAft>
          <a:spcPct val="0"/>
        </a:spcAft>
        <a:defRPr sz="2000" b="1">
          <a:solidFill>
            <a:srgbClr val="003399"/>
          </a:solidFill>
          <a:latin typeface="Arial" charset="0"/>
        </a:defRPr>
      </a:lvl7pPr>
      <a:lvl8pPr marL="1371600" algn="l" rtl="0" fontAlgn="base">
        <a:spcBef>
          <a:spcPct val="0"/>
        </a:spcBef>
        <a:spcAft>
          <a:spcPct val="0"/>
        </a:spcAft>
        <a:defRPr sz="2000" b="1">
          <a:solidFill>
            <a:srgbClr val="003399"/>
          </a:solidFill>
          <a:latin typeface="Arial" charset="0"/>
        </a:defRPr>
      </a:lvl8pPr>
      <a:lvl9pPr marL="1828800" algn="l" rtl="0" fontAlgn="base">
        <a:spcBef>
          <a:spcPct val="0"/>
        </a:spcBef>
        <a:spcAft>
          <a:spcPct val="0"/>
        </a:spcAft>
        <a:defRPr sz="2000" b="1">
          <a:solidFill>
            <a:srgbClr val="003399"/>
          </a:solidFill>
          <a:latin typeface="Arial" charset="0"/>
        </a:defRPr>
      </a:lvl9pPr>
    </p:titleStyle>
    <p:bodyStyle>
      <a:lvl1pPr marL="342900" indent="-342900" algn="l" rtl="0" eaLnBrk="0" fontAlgn="base" hangingPunct="0">
        <a:lnSpc>
          <a:spcPct val="110000"/>
        </a:lnSpc>
        <a:spcBef>
          <a:spcPct val="20000"/>
        </a:spcBef>
        <a:spcAft>
          <a:spcPct val="10000"/>
        </a:spcAft>
        <a:buClr>
          <a:srgbClr val="003399"/>
        </a:buClr>
        <a:buSzPct val="70000"/>
        <a:buFont typeface="Wingdings" pitchFamily="2" charset="2"/>
        <a:buChar char="n"/>
        <a:defRPr>
          <a:solidFill>
            <a:schemeClr val="tx2"/>
          </a:solidFill>
          <a:latin typeface="+mn-lt"/>
          <a:ea typeface="+mn-ea"/>
          <a:cs typeface="+mn-cs"/>
        </a:defRPr>
      </a:lvl1pPr>
      <a:lvl2pPr marL="742950" indent="-285750" algn="l" rtl="0" eaLnBrk="0" fontAlgn="base" hangingPunct="0">
        <a:lnSpc>
          <a:spcPct val="110000"/>
        </a:lnSpc>
        <a:spcBef>
          <a:spcPct val="20000"/>
        </a:spcBef>
        <a:spcAft>
          <a:spcPct val="10000"/>
        </a:spcAft>
        <a:buClr>
          <a:srgbClr val="F00000"/>
        </a:buClr>
        <a:buSzPct val="75000"/>
        <a:buFont typeface="Wingdings" pitchFamily="2" charset="2"/>
        <a:buChar char="§"/>
        <a:defRPr sz="1600">
          <a:solidFill>
            <a:schemeClr val="tx2"/>
          </a:solidFill>
          <a:latin typeface="+mn-lt"/>
        </a:defRPr>
      </a:lvl2pPr>
      <a:lvl3pPr marL="1143000" indent="-228600" algn="l" rtl="0" eaLnBrk="0" fontAlgn="base" hangingPunct="0">
        <a:lnSpc>
          <a:spcPct val="110000"/>
        </a:lnSpc>
        <a:spcBef>
          <a:spcPct val="20000"/>
        </a:spcBef>
        <a:spcAft>
          <a:spcPct val="10000"/>
        </a:spcAft>
        <a:buClr>
          <a:schemeClr val="accent2"/>
        </a:buClr>
        <a:buChar char="•"/>
        <a:defRPr sz="1400">
          <a:solidFill>
            <a:schemeClr val="tx2"/>
          </a:solidFill>
          <a:latin typeface="+mn-lt"/>
        </a:defRPr>
      </a:lvl3pPr>
      <a:lvl4pPr marL="1600200" indent="-228600" algn="l" rtl="0" eaLnBrk="0" fontAlgn="base" hangingPunct="0">
        <a:lnSpc>
          <a:spcPct val="110000"/>
        </a:lnSpc>
        <a:spcBef>
          <a:spcPct val="20000"/>
        </a:spcBef>
        <a:spcAft>
          <a:spcPct val="10000"/>
        </a:spcAft>
        <a:buClr>
          <a:schemeClr val="tx1"/>
        </a:buClr>
        <a:buChar char="•"/>
        <a:defRPr sz="1200">
          <a:solidFill>
            <a:schemeClr val="tx2"/>
          </a:solidFill>
          <a:latin typeface="+mn-lt"/>
        </a:defRPr>
      </a:lvl4pPr>
      <a:lvl5pPr marL="2057400" indent="-228600" algn="l" rtl="0" eaLnBrk="0" fontAlgn="base" hangingPunct="0">
        <a:lnSpc>
          <a:spcPct val="110000"/>
        </a:lnSpc>
        <a:spcBef>
          <a:spcPct val="20000"/>
        </a:spcBef>
        <a:spcAft>
          <a:spcPct val="10000"/>
        </a:spcAft>
        <a:buChar char="•"/>
        <a:defRPr sz="1000">
          <a:solidFill>
            <a:schemeClr val="tx2"/>
          </a:solidFill>
          <a:latin typeface="+mn-lt"/>
        </a:defRPr>
      </a:lvl5pPr>
      <a:lvl6pPr marL="2514600" indent="-228600" algn="l" rtl="0" fontAlgn="base">
        <a:lnSpc>
          <a:spcPct val="110000"/>
        </a:lnSpc>
        <a:spcBef>
          <a:spcPct val="20000"/>
        </a:spcBef>
        <a:spcAft>
          <a:spcPct val="10000"/>
        </a:spcAft>
        <a:buChar char="•"/>
        <a:defRPr sz="1000">
          <a:solidFill>
            <a:schemeClr val="tx2"/>
          </a:solidFill>
          <a:latin typeface="+mn-lt"/>
        </a:defRPr>
      </a:lvl6pPr>
      <a:lvl7pPr marL="2971800" indent="-228600" algn="l" rtl="0" fontAlgn="base">
        <a:lnSpc>
          <a:spcPct val="110000"/>
        </a:lnSpc>
        <a:spcBef>
          <a:spcPct val="20000"/>
        </a:spcBef>
        <a:spcAft>
          <a:spcPct val="10000"/>
        </a:spcAft>
        <a:buChar char="•"/>
        <a:defRPr sz="1000">
          <a:solidFill>
            <a:schemeClr val="tx2"/>
          </a:solidFill>
          <a:latin typeface="+mn-lt"/>
        </a:defRPr>
      </a:lvl7pPr>
      <a:lvl8pPr marL="3429000" indent="-228600" algn="l" rtl="0" fontAlgn="base">
        <a:lnSpc>
          <a:spcPct val="110000"/>
        </a:lnSpc>
        <a:spcBef>
          <a:spcPct val="20000"/>
        </a:spcBef>
        <a:spcAft>
          <a:spcPct val="10000"/>
        </a:spcAft>
        <a:buChar char="•"/>
        <a:defRPr sz="1000">
          <a:solidFill>
            <a:schemeClr val="tx2"/>
          </a:solidFill>
          <a:latin typeface="+mn-lt"/>
        </a:defRPr>
      </a:lvl8pPr>
      <a:lvl9pPr marL="3886200" indent="-228600" algn="l" rtl="0" fontAlgn="base">
        <a:lnSpc>
          <a:spcPct val="110000"/>
        </a:lnSpc>
        <a:spcBef>
          <a:spcPct val="20000"/>
        </a:spcBef>
        <a:spcAft>
          <a:spcPct val="10000"/>
        </a:spcAft>
        <a:buChar char="•"/>
        <a:defRPr sz="1000">
          <a:solidFill>
            <a:schemeClr val="tx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68813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a:solidFill>
                  <a:schemeClr val="tx1"/>
                </a:solidFill>
              </a:defRPr>
            </a:lvl1pPr>
          </a:lstStyle>
          <a:p>
            <a:endParaRPr lang="en-US"/>
          </a:p>
        </p:txBody>
      </p:sp>
      <p:sp>
        <p:nvSpPr>
          <p:cNvPr id="68813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solidFill>
                  <a:schemeClr val="tx1"/>
                </a:solidFill>
                <a:latin typeface="Arial" charset="0"/>
              </a:defRPr>
            </a:lvl1pPr>
          </a:lstStyle>
          <a:p>
            <a:pPr>
              <a:defRPr/>
            </a:pPr>
            <a:r>
              <a:rPr lang="de-DE" smtClean="0"/>
              <a:t>Fortbildungsveranstaltung QEE, 25.03.2014</a:t>
            </a:r>
            <a:endParaRPr lang="de-DE"/>
          </a:p>
        </p:txBody>
      </p:sp>
      <p:sp>
        <p:nvSpPr>
          <p:cNvPr id="68813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solidFill>
                  <a:schemeClr val="tx1"/>
                </a:solidFill>
              </a:defRPr>
            </a:lvl1pPr>
          </a:lstStyle>
          <a:p>
            <a:fld id="{C2650707-6279-4B97-8D91-0779F4B21F48}" type="slidenum">
              <a:rPr lang="de-DE"/>
              <a:pPr/>
              <a:t>‹Nr.›</a:t>
            </a:fld>
            <a:endParaRPr lang="de-DE"/>
          </a:p>
        </p:txBody>
      </p:sp>
    </p:spTree>
  </p:cSld>
  <p:clrMap bg1="lt1" tx1="dk1" bg2="lt2" tx2="dk2" accent1="accent1" accent2="accent2" accent3="accent3" accent4="accent4" accent5="accent5" accent6="accent6" hlink="hlink" folHlink="folHlink"/>
  <p:sldLayoutIdLst>
    <p:sldLayoutId id="2147484739" r:id="rId1"/>
    <p:sldLayoutId id="2147484740" r:id="rId2"/>
    <p:sldLayoutId id="2147484741" r:id="rId3"/>
    <p:sldLayoutId id="2147484742" r:id="rId4"/>
    <p:sldLayoutId id="2147484743" r:id="rId5"/>
    <p:sldLayoutId id="2147484744" r:id="rId6"/>
    <p:sldLayoutId id="2147484745" r:id="rId7"/>
    <p:sldLayoutId id="2147484746" r:id="rId8"/>
    <p:sldLayoutId id="2147484747" r:id="rId9"/>
    <p:sldLayoutId id="2147484748" r:id="rId10"/>
    <p:sldLayoutId id="2147484749"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400" dirty="0" smtClean="0"/>
              <a:t>Informationen zur Präsentation</a:t>
            </a:r>
            <a:r>
              <a:rPr lang="de-DE" dirty="0" smtClean="0"/>
              <a:t>	</a:t>
            </a:r>
            <a:endParaRPr lang="de-DE" dirty="0"/>
          </a:p>
        </p:txBody>
      </p:sp>
      <p:sp>
        <p:nvSpPr>
          <p:cNvPr id="3" name="Inhaltsplatzhalter 2"/>
          <p:cNvSpPr>
            <a:spLocks noGrp="1"/>
          </p:cNvSpPr>
          <p:nvPr>
            <p:ph idx="1"/>
          </p:nvPr>
        </p:nvSpPr>
        <p:spPr/>
        <p:txBody>
          <a:bodyPr/>
          <a:lstStyle/>
          <a:p>
            <a:pPr marL="0" indent="0">
              <a:buNone/>
            </a:pPr>
            <a:r>
              <a:rPr lang="de-DE" dirty="0" smtClean="0"/>
              <a:t>Sehr geehrte Schulleiterin, sehr geehrter Schulleiter, </a:t>
            </a:r>
          </a:p>
          <a:p>
            <a:pPr marL="0" indent="0">
              <a:buNone/>
            </a:pPr>
            <a:r>
              <a:rPr lang="de-DE" dirty="0" smtClean="0"/>
              <a:t>mit dieser Präsentation möchten wir die Information der Schulgemeinde über die bevorstehende Metaevaluation an Ihrer Schule unterstützen. Sie ist beispielsweise für den Einsatz in Gesamtkonferenzen gedacht. </a:t>
            </a:r>
          </a:p>
          <a:p>
            <a:pPr marL="0" indent="0">
              <a:buNone/>
            </a:pPr>
            <a:r>
              <a:rPr lang="de-DE" dirty="0" smtClean="0"/>
              <a:t>Bitte wählen Sie aus der Präsentation </a:t>
            </a:r>
            <a:r>
              <a:rPr lang="de-DE" dirty="0"/>
              <a:t>diejenigen </a:t>
            </a:r>
            <a:r>
              <a:rPr lang="de-DE" dirty="0" smtClean="0"/>
              <a:t>Folien aus, die Sie für wichtig und hilfreich erachten, um adressatengerecht wichtige Informationen weiterzugeben. Keineswegs müssen alle Folien gezeigt werden. Sofern Sie ganze Abschnitte weglassen, passen Sie bitte das Inhaltsverzeichnis an.</a:t>
            </a:r>
            <a:endParaRPr lang="de-DE" dirty="0"/>
          </a:p>
        </p:txBody>
      </p:sp>
      <p:sp>
        <p:nvSpPr>
          <p:cNvPr id="4" name="Foliennummernplatzhalter 3"/>
          <p:cNvSpPr>
            <a:spLocks noGrp="1"/>
          </p:cNvSpPr>
          <p:nvPr>
            <p:ph type="sldNum" sz="quarter" idx="10"/>
          </p:nvPr>
        </p:nvSpPr>
        <p:spPr/>
        <p:txBody>
          <a:bodyPr/>
          <a:lstStyle/>
          <a:p>
            <a:fld id="{65F2B2D1-9C0B-43B5-BADC-2150D06C00F9}" type="slidenum">
              <a:rPr lang="de-DE" smtClean="0"/>
              <a:pPr/>
              <a:t>1</a:t>
            </a:fld>
            <a:endParaRPr lang="de-DE"/>
          </a:p>
        </p:txBody>
      </p:sp>
    </p:spTree>
    <p:extLst>
      <p:ext uri="{BB962C8B-B14F-4D97-AF65-F5344CB8AC3E}">
        <p14:creationId xmlns:p14="http://schemas.microsoft.com/office/powerpoint/2010/main" val="13585798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513844" y="901956"/>
            <a:ext cx="8432800" cy="1057275"/>
          </a:xfrm>
        </p:spPr>
        <p:txBody>
          <a:bodyPr/>
          <a:lstStyle/>
          <a:p>
            <a:r>
              <a:rPr lang="de-DE" sz="2400" dirty="0" smtClean="0"/>
              <a:t>Der Gegenstandsbereich der Metaevaluation</a:t>
            </a:r>
            <a:endParaRPr lang="de-DE" sz="2400" dirty="0"/>
          </a:p>
        </p:txBody>
      </p:sp>
      <p:sp>
        <p:nvSpPr>
          <p:cNvPr id="13315" name="Foliennummernplatzhalt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fld id="{B75DF219-F073-4FFF-B60C-C0FDD93A4D99}" type="slidenum">
              <a:rPr lang="de-DE" sz="1400" b="0">
                <a:solidFill>
                  <a:srgbClr val="003399"/>
                </a:solidFill>
              </a:rPr>
              <a:pPr eaLnBrk="1" hangingPunct="1"/>
              <a:t>10</a:t>
            </a:fld>
            <a:endParaRPr lang="de-DE" sz="1400" b="0">
              <a:solidFill>
                <a:srgbClr val="003399"/>
              </a:solidFill>
            </a:endParaRPr>
          </a:p>
        </p:txBody>
      </p:sp>
      <p:graphicFrame>
        <p:nvGraphicFramePr>
          <p:cNvPr id="3" name="Diagramm 2"/>
          <p:cNvGraphicFramePr/>
          <p:nvPr>
            <p:extLst>
              <p:ext uri="{D42A27DB-BD31-4B8C-83A1-F6EECF244321}">
                <p14:modId xmlns:p14="http://schemas.microsoft.com/office/powerpoint/2010/main" val="4228474881"/>
              </p:ext>
            </p:extLst>
          </p:nvPr>
        </p:nvGraphicFramePr>
        <p:xfrm>
          <a:off x="683568" y="1785082"/>
          <a:ext cx="7056784" cy="46682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85311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a:xfrm>
            <a:off x="467544" y="1053132"/>
            <a:ext cx="8432800" cy="1057275"/>
          </a:xfrm>
        </p:spPr>
        <p:txBody>
          <a:bodyPr/>
          <a:lstStyle/>
          <a:p>
            <a:r>
              <a:rPr lang="de-DE" sz="2400" dirty="0"/>
              <a:t>Der Gegenstandsbereich der Metaevaluation</a:t>
            </a:r>
          </a:p>
        </p:txBody>
      </p:sp>
      <p:sp>
        <p:nvSpPr>
          <p:cNvPr id="13315" name="Foliennummernplatzhalter 3"/>
          <p:cNvSpPr>
            <a:spLocks noGrp="1"/>
          </p:cNvSpPr>
          <p:nvPr>
            <p:ph type="sldNum" sz="quarter" idx="10"/>
          </p:nvPr>
        </p:nvSpPr>
        <p:spPr>
          <a:xfrm>
            <a:off x="7812088" y="6813053"/>
            <a:ext cx="1152525" cy="360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fld id="{B75DF219-F073-4FFF-B60C-C0FDD93A4D99}" type="slidenum">
              <a:rPr lang="de-DE" sz="1400" b="0">
                <a:solidFill>
                  <a:srgbClr val="003399"/>
                </a:solidFill>
              </a:rPr>
              <a:pPr eaLnBrk="1" hangingPunct="1"/>
              <a:t>11</a:t>
            </a:fld>
            <a:endParaRPr lang="de-DE" sz="1400" b="0">
              <a:solidFill>
                <a:srgbClr val="003399"/>
              </a:solidFill>
            </a:endParaRPr>
          </a:p>
        </p:txBody>
      </p:sp>
      <p:graphicFrame>
        <p:nvGraphicFramePr>
          <p:cNvPr id="3" name="Diagramm 2"/>
          <p:cNvGraphicFramePr/>
          <p:nvPr>
            <p:extLst>
              <p:ext uri="{D42A27DB-BD31-4B8C-83A1-F6EECF244321}">
                <p14:modId xmlns:p14="http://schemas.microsoft.com/office/powerpoint/2010/main" val="1252623677"/>
              </p:ext>
            </p:extLst>
          </p:nvPr>
        </p:nvGraphicFramePr>
        <p:xfrm>
          <a:off x="2843808" y="2709316"/>
          <a:ext cx="3024336" cy="2649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feld 7"/>
          <p:cNvSpPr txBox="1"/>
          <p:nvPr/>
        </p:nvSpPr>
        <p:spPr>
          <a:xfrm>
            <a:off x="971600" y="2261498"/>
            <a:ext cx="2808312" cy="738664"/>
          </a:xfrm>
          <a:prstGeom prst="rect">
            <a:avLst/>
          </a:prstGeom>
          <a:noFill/>
        </p:spPr>
        <p:txBody>
          <a:bodyPr wrap="square" rtlCol="0">
            <a:spAutoFit/>
          </a:bodyPr>
          <a:lstStyle/>
          <a:p>
            <a:r>
              <a:rPr lang="de-DE" sz="1400" dirty="0" smtClean="0">
                <a:solidFill>
                  <a:schemeClr val="tx1"/>
                </a:solidFill>
              </a:rPr>
              <a:t>II.1.2 Qualitätskonzept als </a:t>
            </a:r>
            <a:r>
              <a:rPr lang="de-DE" sz="1400" dirty="0">
                <a:solidFill>
                  <a:schemeClr val="tx1"/>
                </a:solidFill>
              </a:rPr>
              <a:t>Grundlage für die schulische </a:t>
            </a:r>
            <a:r>
              <a:rPr lang="de-DE" sz="1400" dirty="0" smtClean="0">
                <a:solidFill>
                  <a:schemeClr val="tx1"/>
                </a:solidFill>
              </a:rPr>
              <a:t>Arbeit</a:t>
            </a:r>
            <a:endParaRPr lang="de-DE" sz="1400" dirty="0" smtClean="0">
              <a:solidFill>
                <a:srgbClr val="FF0000"/>
              </a:solidFill>
            </a:endParaRPr>
          </a:p>
        </p:txBody>
      </p:sp>
      <p:sp>
        <p:nvSpPr>
          <p:cNvPr id="13" name="Textfeld 12"/>
          <p:cNvSpPr txBox="1"/>
          <p:nvPr/>
        </p:nvSpPr>
        <p:spPr>
          <a:xfrm>
            <a:off x="4572000" y="2043241"/>
            <a:ext cx="3744416" cy="738664"/>
          </a:xfrm>
          <a:prstGeom prst="rect">
            <a:avLst/>
          </a:prstGeom>
          <a:noFill/>
        </p:spPr>
        <p:txBody>
          <a:bodyPr wrap="square" rtlCol="0">
            <a:spAutoFit/>
          </a:bodyPr>
          <a:lstStyle/>
          <a:p>
            <a:r>
              <a:rPr lang="de-DE" sz="1400" dirty="0" smtClean="0">
                <a:solidFill>
                  <a:schemeClr val="tx1"/>
                </a:solidFill>
              </a:rPr>
              <a:t>III.1.2 Orientierung am </a:t>
            </a:r>
            <a:r>
              <a:rPr lang="de-DE" sz="1400" dirty="0">
                <a:solidFill>
                  <a:schemeClr val="tx1"/>
                </a:solidFill>
              </a:rPr>
              <a:t>Prinzip einer systematischen Qualitätsentwicklung ("Lernende Schule")</a:t>
            </a:r>
          </a:p>
        </p:txBody>
      </p:sp>
      <p:sp>
        <p:nvSpPr>
          <p:cNvPr id="14" name="Textfeld 13"/>
          <p:cNvSpPr txBox="1"/>
          <p:nvPr/>
        </p:nvSpPr>
        <p:spPr>
          <a:xfrm>
            <a:off x="5505152" y="3554828"/>
            <a:ext cx="3243312" cy="738664"/>
          </a:xfrm>
          <a:prstGeom prst="rect">
            <a:avLst/>
          </a:prstGeom>
          <a:noFill/>
        </p:spPr>
        <p:txBody>
          <a:bodyPr wrap="square" rtlCol="0">
            <a:spAutoFit/>
          </a:bodyPr>
          <a:lstStyle/>
          <a:p>
            <a:r>
              <a:rPr lang="de-DE" sz="1400" dirty="0" smtClean="0">
                <a:solidFill>
                  <a:schemeClr val="tx1"/>
                </a:solidFill>
              </a:rPr>
              <a:t>III.2.3 Zielorientierter, transparenter, intern kontrollierter Umgang mit Ressourcen</a:t>
            </a:r>
            <a:endParaRPr lang="de-DE" sz="1400" dirty="0">
              <a:solidFill>
                <a:schemeClr val="tx1"/>
              </a:solidFill>
            </a:endParaRPr>
          </a:p>
        </p:txBody>
      </p:sp>
      <p:sp>
        <p:nvSpPr>
          <p:cNvPr id="15" name="Textfeld 14"/>
          <p:cNvSpPr txBox="1"/>
          <p:nvPr/>
        </p:nvSpPr>
        <p:spPr>
          <a:xfrm>
            <a:off x="5076056" y="4869556"/>
            <a:ext cx="3384376" cy="954107"/>
          </a:xfrm>
          <a:prstGeom prst="rect">
            <a:avLst/>
          </a:prstGeom>
          <a:noFill/>
        </p:spPr>
        <p:txBody>
          <a:bodyPr wrap="square" rtlCol="0">
            <a:spAutoFit/>
          </a:bodyPr>
          <a:lstStyle/>
          <a:p>
            <a:r>
              <a:rPr lang="de-DE" sz="1400" dirty="0">
                <a:solidFill>
                  <a:schemeClr val="tx1"/>
                </a:solidFill>
              </a:rPr>
              <a:t>III.3.1 </a:t>
            </a:r>
            <a:r>
              <a:rPr lang="de-DE" sz="1400" dirty="0" smtClean="0">
                <a:solidFill>
                  <a:schemeClr val="tx1"/>
                </a:solidFill>
              </a:rPr>
              <a:t>Weiterentwicklung des schulischen Personals auf der Grundlage eines ausgearbeiteten Personalentwicklungskonzepts</a:t>
            </a:r>
            <a:endParaRPr lang="de-DE" sz="1400" dirty="0">
              <a:solidFill>
                <a:schemeClr val="tx1"/>
              </a:solidFill>
            </a:endParaRPr>
          </a:p>
        </p:txBody>
      </p:sp>
      <p:sp>
        <p:nvSpPr>
          <p:cNvPr id="16" name="Textfeld 15"/>
          <p:cNvSpPr txBox="1"/>
          <p:nvPr/>
        </p:nvSpPr>
        <p:spPr>
          <a:xfrm>
            <a:off x="-36512" y="4706376"/>
            <a:ext cx="3464768" cy="523220"/>
          </a:xfrm>
          <a:prstGeom prst="rect">
            <a:avLst/>
          </a:prstGeom>
          <a:noFill/>
        </p:spPr>
        <p:txBody>
          <a:bodyPr wrap="square" rtlCol="0">
            <a:spAutoFit/>
          </a:bodyPr>
          <a:lstStyle/>
          <a:p>
            <a:r>
              <a:rPr lang="de-DE" sz="1400" dirty="0" smtClean="0">
                <a:solidFill>
                  <a:schemeClr val="tx1"/>
                </a:solidFill>
              </a:rPr>
              <a:t>II.2.2 Steuerung der Schulentwicklung durch Evaluationen</a:t>
            </a:r>
            <a:endParaRPr lang="de-DE" sz="1400" dirty="0">
              <a:solidFill>
                <a:schemeClr val="tx1"/>
              </a:solidFill>
            </a:endParaRPr>
          </a:p>
        </p:txBody>
      </p:sp>
      <p:sp>
        <p:nvSpPr>
          <p:cNvPr id="17" name="Textfeld 16"/>
          <p:cNvSpPr txBox="1"/>
          <p:nvPr/>
        </p:nvSpPr>
        <p:spPr>
          <a:xfrm>
            <a:off x="179512" y="5445620"/>
            <a:ext cx="4392488" cy="523220"/>
          </a:xfrm>
          <a:prstGeom prst="rect">
            <a:avLst/>
          </a:prstGeom>
          <a:noFill/>
        </p:spPr>
        <p:txBody>
          <a:bodyPr wrap="square" rtlCol="0">
            <a:spAutoFit/>
          </a:bodyPr>
          <a:lstStyle/>
          <a:p>
            <a:r>
              <a:rPr lang="de-DE" sz="1400" dirty="0" smtClean="0">
                <a:solidFill>
                  <a:schemeClr val="tx1"/>
                </a:solidFill>
              </a:rPr>
              <a:t>II.2.3 Schul- </a:t>
            </a:r>
            <a:r>
              <a:rPr lang="de-DE" sz="1400" dirty="0">
                <a:solidFill>
                  <a:schemeClr val="tx1"/>
                </a:solidFill>
              </a:rPr>
              <a:t>und </a:t>
            </a:r>
            <a:r>
              <a:rPr lang="de-DE" sz="1400" dirty="0" smtClean="0">
                <a:solidFill>
                  <a:schemeClr val="tx1"/>
                </a:solidFill>
              </a:rPr>
              <a:t>Unterrichtsentwicklung auf der Grundlage erhobener Daten</a:t>
            </a:r>
            <a:endParaRPr lang="de-DE" sz="1400" dirty="0">
              <a:solidFill>
                <a:schemeClr val="tx1"/>
              </a:solidFill>
            </a:endParaRPr>
          </a:p>
        </p:txBody>
      </p:sp>
      <p:sp>
        <p:nvSpPr>
          <p:cNvPr id="18" name="Textfeld 17"/>
          <p:cNvSpPr txBox="1"/>
          <p:nvPr/>
        </p:nvSpPr>
        <p:spPr>
          <a:xfrm>
            <a:off x="243136" y="3645420"/>
            <a:ext cx="2960712" cy="307777"/>
          </a:xfrm>
          <a:prstGeom prst="rect">
            <a:avLst/>
          </a:prstGeom>
          <a:noFill/>
        </p:spPr>
        <p:txBody>
          <a:bodyPr wrap="square" rtlCol="0">
            <a:spAutoFit/>
          </a:bodyPr>
          <a:lstStyle/>
          <a:p>
            <a:r>
              <a:rPr lang="de-DE" sz="1400" dirty="0">
                <a:solidFill>
                  <a:schemeClr val="tx1"/>
                </a:solidFill>
              </a:rPr>
              <a:t>II.2.1 </a:t>
            </a:r>
            <a:r>
              <a:rPr lang="de-DE" sz="1400" dirty="0" smtClean="0">
                <a:solidFill>
                  <a:schemeClr val="tx1"/>
                </a:solidFill>
              </a:rPr>
              <a:t>Etablierte Feedbackkultur</a:t>
            </a:r>
            <a:endParaRPr lang="de-DE" sz="1400" dirty="0">
              <a:solidFill>
                <a:schemeClr val="tx1"/>
              </a:solidFill>
            </a:endParaRPr>
          </a:p>
        </p:txBody>
      </p:sp>
    </p:spTree>
    <p:extLst>
      <p:ext uri="{BB962C8B-B14F-4D97-AF65-F5344CB8AC3E}">
        <p14:creationId xmlns:p14="http://schemas.microsoft.com/office/powerpoint/2010/main" val="3313481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14" grpId="0"/>
      <p:bldP spid="15" grpId="0"/>
      <p:bldP spid="16" grpId="0"/>
      <p:bldP spid="17" grpId="0"/>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liennummernplatzhalter 2"/>
          <p:cNvSpPr>
            <a:spLocks noGrp="1"/>
          </p:cNvSpPr>
          <p:nvPr>
            <p:ph type="sldNum" sz="quarter" idx="10"/>
          </p:nvPr>
        </p:nvSpPr>
        <p:spPr>
          <a:noFill/>
        </p:spPr>
        <p:txBody>
          <a:bodyPr/>
          <a:lstStyle>
            <a:lvl1pPr eaLnBrk="0" hangingPunct="0">
              <a:defRPr sz="1600" b="1">
                <a:solidFill>
                  <a:schemeClr val="bg1"/>
                </a:solidFill>
                <a:latin typeface="Arial" charset="0"/>
              </a:defRPr>
            </a:lvl1pPr>
            <a:lvl2pPr marL="742950" indent="-285750" eaLnBrk="0" hangingPunct="0">
              <a:defRPr sz="1600" b="1">
                <a:solidFill>
                  <a:schemeClr val="bg1"/>
                </a:solidFill>
                <a:latin typeface="Arial" charset="0"/>
              </a:defRPr>
            </a:lvl2pPr>
            <a:lvl3pPr marL="1143000" indent="-228600" eaLnBrk="0" hangingPunct="0">
              <a:defRPr sz="1600" b="1">
                <a:solidFill>
                  <a:schemeClr val="bg1"/>
                </a:solidFill>
                <a:latin typeface="Arial" charset="0"/>
              </a:defRPr>
            </a:lvl3pPr>
            <a:lvl4pPr marL="1600200" indent="-228600" eaLnBrk="0" hangingPunct="0">
              <a:defRPr sz="1600" b="1">
                <a:solidFill>
                  <a:schemeClr val="bg1"/>
                </a:solidFill>
                <a:latin typeface="Arial" charset="0"/>
              </a:defRPr>
            </a:lvl4pPr>
            <a:lvl5pPr marL="2057400" indent="-228600" eaLnBrk="0" hangingPunct="0">
              <a:defRPr sz="1600" b="1">
                <a:solidFill>
                  <a:schemeClr val="bg1"/>
                </a:solidFill>
                <a:latin typeface="Arial" charset="0"/>
              </a:defRPr>
            </a:lvl5pPr>
            <a:lvl6pPr marL="2514600" indent="-228600" algn="ctr" eaLnBrk="0" fontAlgn="base" hangingPunct="0">
              <a:spcBef>
                <a:spcPct val="0"/>
              </a:spcBef>
              <a:spcAft>
                <a:spcPct val="0"/>
              </a:spcAft>
              <a:defRPr sz="1600" b="1">
                <a:solidFill>
                  <a:schemeClr val="bg1"/>
                </a:solidFill>
                <a:latin typeface="Arial" charset="0"/>
              </a:defRPr>
            </a:lvl6pPr>
            <a:lvl7pPr marL="2971800" indent="-228600" algn="ctr" eaLnBrk="0" fontAlgn="base" hangingPunct="0">
              <a:spcBef>
                <a:spcPct val="0"/>
              </a:spcBef>
              <a:spcAft>
                <a:spcPct val="0"/>
              </a:spcAft>
              <a:defRPr sz="1600" b="1">
                <a:solidFill>
                  <a:schemeClr val="bg1"/>
                </a:solidFill>
                <a:latin typeface="Arial" charset="0"/>
              </a:defRPr>
            </a:lvl7pPr>
            <a:lvl8pPr marL="3429000" indent="-228600" algn="ctr" eaLnBrk="0" fontAlgn="base" hangingPunct="0">
              <a:spcBef>
                <a:spcPct val="0"/>
              </a:spcBef>
              <a:spcAft>
                <a:spcPct val="0"/>
              </a:spcAft>
              <a:defRPr sz="1600" b="1">
                <a:solidFill>
                  <a:schemeClr val="bg1"/>
                </a:solidFill>
                <a:latin typeface="Arial" charset="0"/>
              </a:defRPr>
            </a:lvl8pPr>
            <a:lvl9pPr marL="3886200" indent="-228600" algn="ctr" eaLnBrk="0" fontAlgn="base" hangingPunct="0">
              <a:spcBef>
                <a:spcPct val="0"/>
              </a:spcBef>
              <a:spcAft>
                <a:spcPct val="0"/>
              </a:spcAft>
              <a:defRPr sz="1600" b="1">
                <a:solidFill>
                  <a:schemeClr val="bg1"/>
                </a:solidFill>
                <a:latin typeface="Arial" charset="0"/>
              </a:defRPr>
            </a:lvl9pPr>
          </a:lstStyle>
          <a:p>
            <a:pPr eaLnBrk="1" hangingPunct="1"/>
            <a:fld id="{8C83223E-7659-432B-BE2F-21F99F6BB499}" type="slidenum">
              <a:rPr lang="de-DE" altLang="de-DE" sz="1400" b="0" smtClean="0">
                <a:solidFill>
                  <a:srgbClr val="003399"/>
                </a:solidFill>
                <a:ea typeface="ＭＳ Ｐゴシック" charset="-128"/>
              </a:rPr>
              <a:pPr eaLnBrk="1" hangingPunct="1"/>
              <a:t>12</a:t>
            </a:fld>
            <a:endParaRPr lang="de-DE" altLang="de-DE" sz="1400" b="0" smtClean="0">
              <a:solidFill>
                <a:srgbClr val="003399"/>
              </a:solidFill>
              <a:ea typeface="ＭＳ Ｐゴシック" charset="-128"/>
            </a:endParaRPr>
          </a:p>
        </p:txBody>
      </p:sp>
      <p:sp>
        <p:nvSpPr>
          <p:cNvPr id="11267" name="Rectangle 2"/>
          <p:cNvSpPr>
            <a:spLocks noGrp="1" noChangeArrowheads="1"/>
          </p:cNvSpPr>
          <p:nvPr>
            <p:ph type="title"/>
          </p:nvPr>
        </p:nvSpPr>
        <p:spPr/>
        <p:txBody>
          <a:bodyPr/>
          <a:lstStyle/>
          <a:p>
            <a:pPr eaLnBrk="1" hangingPunct="1"/>
            <a:r>
              <a:rPr lang="de-DE" altLang="de-DE" sz="2400" dirty="0" smtClean="0"/>
              <a:t>Die Datenerhebungsmethoden</a:t>
            </a:r>
          </a:p>
        </p:txBody>
      </p:sp>
      <p:sp>
        <p:nvSpPr>
          <p:cNvPr id="201731" name="Text Box 3"/>
          <p:cNvSpPr txBox="1">
            <a:spLocks noChangeArrowheads="1"/>
          </p:cNvSpPr>
          <p:nvPr/>
        </p:nvSpPr>
        <p:spPr bwMode="auto">
          <a:xfrm>
            <a:off x="2806700" y="4077072"/>
            <a:ext cx="3240087" cy="647700"/>
          </a:xfrm>
          <a:prstGeom prst="rect">
            <a:avLst/>
          </a:prstGeom>
          <a:solidFill>
            <a:srgbClr val="003399"/>
          </a:solidFill>
          <a:ln>
            <a:noFill/>
          </a:ln>
          <a:effectLst>
            <a:prstShdw prst="shdw12">
              <a:schemeClr val="bg2">
                <a:alpha val="50000"/>
              </a:schemeClr>
            </a:prstShdw>
          </a:effectLst>
          <a:extLst>
            <a:ext uri="{91240B29-F687-4F45-9708-019B960494DF}">
              <a14:hiddenLine xmlns:a14="http://schemas.microsoft.com/office/drawing/2010/main" w="12700" algn="ctr">
                <a:solidFill>
                  <a:srgbClr val="CC0000"/>
                </a:solidFill>
                <a:miter lim="800000"/>
                <a:headEnd/>
                <a:tailEnd/>
              </a14:hiddenLine>
            </a:ext>
          </a:extLst>
        </p:spPr>
        <p:txBody>
          <a:bodyPr tIns="10800" bIns="10800" anchor="ctr" anchorCtr="1"/>
          <a:lstStyle>
            <a:lvl1pPr eaLnBrk="0" hangingPunct="0">
              <a:defRPr sz="3200">
                <a:solidFill>
                  <a:schemeClr val="tx1"/>
                </a:solidFill>
                <a:latin typeface="Arial" charset="0"/>
                <a:ea typeface="ＭＳ Ｐゴシック" charset="-128"/>
              </a:defRPr>
            </a:lvl1pPr>
            <a:lvl2pPr marL="37931725" indent="-37474525" eaLnBrk="0" hangingPunct="0">
              <a:defRPr sz="3200">
                <a:solidFill>
                  <a:schemeClr val="tx1"/>
                </a:solidFill>
                <a:latin typeface="Arial" charset="0"/>
                <a:ea typeface="ＭＳ Ｐゴシック" charset="-128"/>
              </a:defRPr>
            </a:lvl2pPr>
            <a:lvl3pPr eaLnBrk="0" hangingPunct="0">
              <a:defRPr sz="3200">
                <a:solidFill>
                  <a:schemeClr val="tx1"/>
                </a:solidFill>
                <a:latin typeface="Arial" charset="0"/>
                <a:ea typeface="ＭＳ Ｐゴシック" charset="-128"/>
              </a:defRPr>
            </a:lvl3pPr>
            <a:lvl4pPr eaLnBrk="0" hangingPunct="0">
              <a:defRPr sz="3200">
                <a:solidFill>
                  <a:schemeClr val="tx1"/>
                </a:solidFill>
                <a:latin typeface="Arial" charset="0"/>
                <a:ea typeface="ＭＳ Ｐゴシック" charset="-128"/>
              </a:defRPr>
            </a:lvl4pPr>
            <a:lvl5pPr eaLnBrk="0" hangingPunct="0">
              <a:defRPr sz="3200">
                <a:solidFill>
                  <a:schemeClr val="tx1"/>
                </a:solidFill>
                <a:latin typeface="Arial" charset="0"/>
                <a:ea typeface="ＭＳ Ｐゴシック" charset="-128"/>
              </a:defRPr>
            </a:lvl5pPr>
            <a:lvl6pPr marL="457200" eaLnBrk="0" fontAlgn="base" hangingPunct="0">
              <a:spcBef>
                <a:spcPct val="0"/>
              </a:spcBef>
              <a:spcAft>
                <a:spcPct val="0"/>
              </a:spcAft>
              <a:defRPr sz="3200">
                <a:solidFill>
                  <a:schemeClr val="tx1"/>
                </a:solidFill>
                <a:latin typeface="Arial" charset="0"/>
                <a:ea typeface="ＭＳ Ｐゴシック" charset="-128"/>
              </a:defRPr>
            </a:lvl6pPr>
            <a:lvl7pPr marL="914400" eaLnBrk="0" fontAlgn="base" hangingPunct="0">
              <a:spcBef>
                <a:spcPct val="0"/>
              </a:spcBef>
              <a:spcAft>
                <a:spcPct val="0"/>
              </a:spcAft>
              <a:defRPr sz="3200">
                <a:solidFill>
                  <a:schemeClr val="tx1"/>
                </a:solidFill>
                <a:latin typeface="Arial" charset="0"/>
                <a:ea typeface="ＭＳ Ｐゴシック" charset="-128"/>
              </a:defRPr>
            </a:lvl7pPr>
            <a:lvl8pPr marL="1371600" eaLnBrk="0" fontAlgn="base" hangingPunct="0">
              <a:spcBef>
                <a:spcPct val="0"/>
              </a:spcBef>
              <a:spcAft>
                <a:spcPct val="0"/>
              </a:spcAft>
              <a:defRPr sz="3200">
                <a:solidFill>
                  <a:schemeClr val="tx1"/>
                </a:solidFill>
                <a:latin typeface="Arial" charset="0"/>
                <a:ea typeface="ＭＳ Ｐゴシック" charset="-128"/>
              </a:defRPr>
            </a:lvl8pPr>
            <a:lvl9pPr marL="1828800" eaLnBrk="0" fontAlgn="base" hangingPunct="0">
              <a:spcBef>
                <a:spcPct val="0"/>
              </a:spcBef>
              <a:spcAft>
                <a:spcPct val="0"/>
              </a:spcAft>
              <a:defRPr sz="3200">
                <a:solidFill>
                  <a:schemeClr val="tx1"/>
                </a:solidFill>
                <a:latin typeface="Arial" charset="0"/>
                <a:ea typeface="ＭＳ Ｐゴシック" charset="-128"/>
              </a:defRPr>
            </a:lvl9pPr>
          </a:lstStyle>
          <a:p>
            <a:pPr eaLnBrk="1" hangingPunct="1">
              <a:spcBef>
                <a:spcPct val="50000"/>
              </a:spcBef>
              <a:defRPr/>
            </a:pPr>
            <a:r>
              <a:rPr lang="de-DE" sz="2000" dirty="0" smtClean="0">
                <a:solidFill>
                  <a:schemeClr val="bg1"/>
                </a:solidFill>
                <a:effectLst>
                  <a:outerShdw blurRad="38100" dist="38100" dir="2700000" algn="tl">
                    <a:srgbClr val="000000"/>
                  </a:outerShdw>
                </a:effectLst>
              </a:rPr>
              <a:t>Dokumentenanalyse</a:t>
            </a:r>
          </a:p>
        </p:txBody>
      </p:sp>
      <p:sp>
        <p:nvSpPr>
          <p:cNvPr id="201732" name="Text Box 4"/>
          <p:cNvSpPr>
            <a:spLocks noChangeArrowheads="1"/>
          </p:cNvSpPr>
          <p:nvPr/>
        </p:nvSpPr>
        <p:spPr bwMode="auto">
          <a:xfrm>
            <a:off x="2806699" y="2780928"/>
            <a:ext cx="3240087" cy="647700"/>
          </a:xfrm>
          <a:prstGeom prst="rect">
            <a:avLst/>
          </a:prstGeom>
          <a:solidFill>
            <a:srgbClr val="003399"/>
          </a:solidFill>
          <a:ln>
            <a:noFill/>
          </a:ln>
          <a:effectLst>
            <a:prstShdw prst="shdw12">
              <a:schemeClr val="bg2">
                <a:alpha val="50000"/>
              </a:schemeClr>
            </a:prstShdw>
          </a:effectLst>
          <a:extLst>
            <a:ext uri="{91240B29-F687-4F45-9708-019B960494DF}">
              <a14:hiddenLine xmlns:a14="http://schemas.microsoft.com/office/drawing/2010/main" w="12700">
                <a:solidFill>
                  <a:srgbClr val="CC0000"/>
                </a:solidFill>
                <a:miter lim="800000"/>
                <a:headEnd/>
                <a:tailEnd/>
              </a14:hiddenLine>
            </a:ext>
          </a:extLst>
        </p:spPr>
        <p:txBody>
          <a:bodyPr tIns="10800" bIns="10800" anchor="ctr" anchorCtr="1"/>
          <a:lstStyle/>
          <a:p>
            <a:pPr>
              <a:spcBef>
                <a:spcPct val="50000"/>
              </a:spcBef>
              <a:defRPr/>
            </a:pPr>
            <a:r>
              <a:rPr lang="de-DE" sz="2000">
                <a:effectLst>
                  <a:outerShdw blurRad="38100" dist="38100" dir="2700000" algn="tl">
                    <a:srgbClr val="000000"/>
                  </a:outerShdw>
                </a:effectLst>
              </a:rPr>
              <a:t>Onlinebefragung</a:t>
            </a:r>
          </a:p>
        </p:txBody>
      </p:sp>
      <p:sp>
        <p:nvSpPr>
          <p:cNvPr id="201734" name="Text Box 6"/>
          <p:cNvSpPr txBox="1">
            <a:spLocks noChangeArrowheads="1"/>
          </p:cNvSpPr>
          <p:nvPr/>
        </p:nvSpPr>
        <p:spPr bwMode="auto">
          <a:xfrm>
            <a:off x="2806701" y="5445224"/>
            <a:ext cx="3240086" cy="647700"/>
          </a:xfrm>
          <a:prstGeom prst="rect">
            <a:avLst/>
          </a:prstGeom>
          <a:solidFill>
            <a:srgbClr val="003399"/>
          </a:solidFill>
          <a:ln>
            <a:noFill/>
          </a:ln>
          <a:effectLst>
            <a:prstShdw prst="shdw12">
              <a:schemeClr val="bg2">
                <a:alpha val="50000"/>
              </a:schemeClr>
            </a:prstShdw>
          </a:effectLst>
          <a:extLst>
            <a:ext uri="{91240B29-F687-4F45-9708-019B960494DF}">
              <a14:hiddenLine xmlns:a14="http://schemas.microsoft.com/office/drawing/2010/main" w="12700" algn="ctr">
                <a:solidFill>
                  <a:srgbClr val="CC0000"/>
                </a:solidFill>
                <a:miter lim="800000"/>
                <a:headEnd/>
                <a:tailEnd/>
              </a14:hiddenLine>
            </a:ext>
          </a:extLst>
        </p:spPr>
        <p:txBody>
          <a:bodyPr tIns="10800" bIns="10800" anchor="ctr" anchorCtr="1"/>
          <a:lstStyle>
            <a:lvl1pPr eaLnBrk="0" hangingPunct="0">
              <a:defRPr sz="3200">
                <a:solidFill>
                  <a:schemeClr val="tx1"/>
                </a:solidFill>
                <a:latin typeface="Arial" charset="0"/>
                <a:ea typeface="ＭＳ Ｐゴシック" charset="-128"/>
              </a:defRPr>
            </a:lvl1pPr>
            <a:lvl2pPr marL="37931725" indent="-37474525" eaLnBrk="0" hangingPunct="0">
              <a:defRPr sz="3200">
                <a:solidFill>
                  <a:schemeClr val="tx1"/>
                </a:solidFill>
                <a:latin typeface="Arial" charset="0"/>
                <a:ea typeface="ＭＳ Ｐゴシック" charset="-128"/>
              </a:defRPr>
            </a:lvl2pPr>
            <a:lvl3pPr eaLnBrk="0" hangingPunct="0">
              <a:defRPr sz="3200">
                <a:solidFill>
                  <a:schemeClr val="tx1"/>
                </a:solidFill>
                <a:latin typeface="Arial" charset="0"/>
                <a:ea typeface="ＭＳ Ｐゴシック" charset="-128"/>
              </a:defRPr>
            </a:lvl3pPr>
            <a:lvl4pPr eaLnBrk="0" hangingPunct="0">
              <a:defRPr sz="3200">
                <a:solidFill>
                  <a:schemeClr val="tx1"/>
                </a:solidFill>
                <a:latin typeface="Arial" charset="0"/>
                <a:ea typeface="ＭＳ Ｐゴシック" charset="-128"/>
              </a:defRPr>
            </a:lvl4pPr>
            <a:lvl5pPr eaLnBrk="0" hangingPunct="0">
              <a:defRPr sz="3200">
                <a:solidFill>
                  <a:schemeClr val="tx1"/>
                </a:solidFill>
                <a:latin typeface="Arial" charset="0"/>
                <a:ea typeface="ＭＳ Ｐゴシック" charset="-128"/>
              </a:defRPr>
            </a:lvl5pPr>
            <a:lvl6pPr marL="457200" eaLnBrk="0" fontAlgn="base" hangingPunct="0">
              <a:spcBef>
                <a:spcPct val="0"/>
              </a:spcBef>
              <a:spcAft>
                <a:spcPct val="0"/>
              </a:spcAft>
              <a:defRPr sz="3200">
                <a:solidFill>
                  <a:schemeClr val="tx1"/>
                </a:solidFill>
                <a:latin typeface="Arial" charset="0"/>
                <a:ea typeface="ＭＳ Ｐゴシック" charset="-128"/>
              </a:defRPr>
            </a:lvl6pPr>
            <a:lvl7pPr marL="914400" eaLnBrk="0" fontAlgn="base" hangingPunct="0">
              <a:spcBef>
                <a:spcPct val="0"/>
              </a:spcBef>
              <a:spcAft>
                <a:spcPct val="0"/>
              </a:spcAft>
              <a:defRPr sz="3200">
                <a:solidFill>
                  <a:schemeClr val="tx1"/>
                </a:solidFill>
                <a:latin typeface="Arial" charset="0"/>
                <a:ea typeface="ＭＳ Ｐゴシック" charset="-128"/>
              </a:defRPr>
            </a:lvl7pPr>
            <a:lvl8pPr marL="1371600" eaLnBrk="0" fontAlgn="base" hangingPunct="0">
              <a:spcBef>
                <a:spcPct val="0"/>
              </a:spcBef>
              <a:spcAft>
                <a:spcPct val="0"/>
              </a:spcAft>
              <a:defRPr sz="3200">
                <a:solidFill>
                  <a:schemeClr val="tx1"/>
                </a:solidFill>
                <a:latin typeface="Arial" charset="0"/>
                <a:ea typeface="ＭＳ Ｐゴシック" charset="-128"/>
              </a:defRPr>
            </a:lvl8pPr>
            <a:lvl9pPr marL="1828800" eaLnBrk="0" fontAlgn="base" hangingPunct="0">
              <a:spcBef>
                <a:spcPct val="0"/>
              </a:spcBef>
              <a:spcAft>
                <a:spcPct val="0"/>
              </a:spcAft>
              <a:defRPr sz="3200">
                <a:solidFill>
                  <a:schemeClr val="tx1"/>
                </a:solidFill>
                <a:latin typeface="Arial" charset="0"/>
                <a:ea typeface="ＭＳ Ｐゴシック" charset="-128"/>
              </a:defRPr>
            </a:lvl9pPr>
          </a:lstStyle>
          <a:p>
            <a:pPr eaLnBrk="1" hangingPunct="1">
              <a:spcBef>
                <a:spcPct val="50000"/>
              </a:spcBef>
              <a:defRPr/>
            </a:pPr>
            <a:r>
              <a:rPr lang="de-DE" sz="2000" smtClean="0">
                <a:solidFill>
                  <a:schemeClr val="bg1"/>
                </a:solidFill>
                <a:effectLst>
                  <a:outerShdw blurRad="38100" dist="38100" dir="2700000" algn="tl">
                    <a:srgbClr val="000000"/>
                  </a:outerShdw>
                </a:effectLst>
              </a:rPr>
              <a:t>Interviews</a:t>
            </a:r>
          </a:p>
        </p:txBody>
      </p:sp>
    </p:spTree>
    <p:extLst>
      <p:ext uri="{BB962C8B-B14F-4D97-AF65-F5344CB8AC3E}">
        <p14:creationId xmlns:p14="http://schemas.microsoft.com/office/powerpoint/2010/main" val="40636829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017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17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17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1" grpId="0" animBg="1"/>
      <p:bldP spid="201732" grpId="0" animBg="1"/>
      <p:bldP spid="20173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liennummernplatzhalter 3"/>
          <p:cNvSpPr>
            <a:spLocks noGrp="1"/>
          </p:cNvSpPr>
          <p:nvPr>
            <p:ph type="sldNum" sz="quarter" idx="10"/>
          </p:nvPr>
        </p:nvSpPr>
        <p:spPr>
          <a:noFill/>
        </p:spPr>
        <p:txBody>
          <a:bodyPr/>
          <a:lstStyle>
            <a:lvl1pPr eaLnBrk="0" hangingPunct="0">
              <a:defRPr sz="1600" b="1">
                <a:solidFill>
                  <a:schemeClr val="bg1"/>
                </a:solidFill>
                <a:latin typeface="Arial" charset="0"/>
              </a:defRPr>
            </a:lvl1pPr>
            <a:lvl2pPr marL="742950" indent="-285750" eaLnBrk="0" hangingPunct="0">
              <a:defRPr sz="1600" b="1">
                <a:solidFill>
                  <a:schemeClr val="bg1"/>
                </a:solidFill>
                <a:latin typeface="Arial" charset="0"/>
              </a:defRPr>
            </a:lvl2pPr>
            <a:lvl3pPr marL="1143000" indent="-228600" eaLnBrk="0" hangingPunct="0">
              <a:defRPr sz="1600" b="1">
                <a:solidFill>
                  <a:schemeClr val="bg1"/>
                </a:solidFill>
                <a:latin typeface="Arial" charset="0"/>
              </a:defRPr>
            </a:lvl3pPr>
            <a:lvl4pPr marL="1600200" indent="-228600" eaLnBrk="0" hangingPunct="0">
              <a:defRPr sz="1600" b="1">
                <a:solidFill>
                  <a:schemeClr val="bg1"/>
                </a:solidFill>
                <a:latin typeface="Arial" charset="0"/>
              </a:defRPr>
            </a:lvl4pPr>
            <a:lvl5pPr marL="2057400" indent="-228600" eaLnBrk="0" hangingPunct="0">
              <a:defRPr sz="1600" b="1">
                <a:solidFill>
                  <a:schemeClr val="bg1"/>
                </a:solidFill>
                <a:latin typeface="Arial" charset="0"/>
              </a:defRPr>
            </a:lvl5pPr>
            <a:lvl6pPr marL="2514600" indent="-228600" algn="ctr" eaLnBrk="0" fontAlgn="base" hangingPunct="0">
              <a:spcBef>
                <a:spcPct val="0"/>
              </a:spcBef>
              <a:spcAft>
                <a:spcPct val="0"/>
              </a:spcAft>
              <a:defRPr sz="1600" b="1">
                <a:solidFill>
                  <a:schemeClr val="bg1"/>
                </a:solidFill>
                <a:latin typeface="Arial" charset="0"/>
              </a:defRPr>
            </a:lvl6pPr>
            <a:lvl7pPr marL="2971800" indent="-228600" algn="ctr" eaLnBrk="0" fontAlgn="base" hangingPunct="0">
              <a:spcBef>
                <a:spcPct val="0"/>
              </a:spcBef>
              <a:spcAft>
                <a:spcPct val="0"/>
              </a:spcAft>
              <a:defRPr sz="1600" b="1">
                <a:solidFill>
                  <a:schemeClr val="bg1"/>
                </a:solidFill>
                <a:latin typeface="Arial" charset="0"/>
              </a:defRPr>
            </a:lvl7pPr>
            <a:lvl8pPr marL="3429000" indent="-228600" algn="ctr" eaLnBrk="0" fontAlgn="base" hangingPunct="0">
              <a:spcBef>
                <a:spcPct val="0"/>
              </a:spcBef>
              <a:spcAft>
                <a:spcPct val="0"/>
              </a:spcAft>
              <a:defRPr sz="1600" b="1">
                <a:solidFill>
                  <a:schemeClr val="bg1"/>
                </a:solidFill>
                <a:latin typeface="Arial" charset="0"/>
              </a:defRPr>
            </a:lvl8pPr>
            <a:lvl9pPr marL="3886200" indent="-228600" algn="ctr" eaLnBrk="0" fontAlgn="base" hangingPunct="0">
              <a:spcBef>
                <a:spcPct val="0"/>
              </a:spcBef>
              <a:spcAft>
                <a:spcPct val="0"/>
              </a:spcAft>
              <a:defRPr sz="1600" b="1">
                <a:solidFill>
                  <a:schemeClr val="bg1"/>
                </a:solidFill>
                <a:latin typeface="Arial" charset="0"/>
              </a:defRPr>
            </a:lvl9pPr>
          </a:lstStyle>
          <a:p>
            <a:pPr eaLnBrk="1" hangingPunct="1"/>
            <a:fld id="{CB2F4E32-1AF4-48A7-A9B6-6AFA568FB728}" type="slidenum">
              <a:rPr lang="de-DE" altLang="de-DE" sz="1400" b="0" smtClean="0">
                <a:solidFill>
                  <a:srgbClr val="003399"/>
                </a:solidFill>
                <a:ea typeface="ＭＳ Ｐゴシック" charset="-128"/>
              </a:rPr>
              <a:pPr eaLnBrk="1" hangingPunct="1"/>
              <a:t>13</a:t>
            </a:fld>
            <a:endParaRPr lang="de-DE" altLang="de-DE" sz="1400" b="0" smtClean="0">
              <a:solidFill>
                <a:srgbClr val="003399"/>
              </a:solidFill>
              <a:ea typeface="ＭＳ Ｐゴシック" charset="-128"/>
            </a:endParaRPr>
          </a:p>
        </p:txBody>
      </p:sp>
      <p:sp>
        <p:nvSpPr>
          <p:cNvPr id="13315" name="Rectangle 11"/>
          <p:cNvSpPr>
            <a:spLocks noGrp="1" noChangeArrowheads="1"/>
          </p:cNvSpPr>
          <p:nvPr>
            <p:ph type="title"/>
          </p:nvPr>
        </p:nvSpPr>
        <p:spPr>
          <a:xfrm>
            <a:off x="531813" y="1330027"/>
            <a:ext cx="8432800" cy="658813"/>
          </a:xfrm>
        </p:spPr>
        <p:txBody>
          <a:bodyPr/>
          <a:lstStyle/>
          <a:p>
            <a:pPr eaLnBrk="1" hangingPunct="1"/>
            <a:r>
              <a:rPr lang="de-DE" altLang="de-DE" dirty="0" smtClean="0"/>
              <a:t>Onlinebefragung                             </a:t>
            </a:r>
          </a:p>
        </p:txBody>
      </p:sp>
      <p:sp>
        <p:nvSpPr>
          <p:cNvPr id="13316" name="Rectangle 12"/>
          <p:cNvSpPr>
            <a:spLocks noGrp="1" noChangeArrowheads="1"/>
          </p:cNvSpPr>
          <p:nvPr>
            <p:ph type="body" idx="1"/>
          </p:nvPr>
        </p:nvSpPr>
        <p:spPr>
          <a:xfrm>
            <a:off x="554038" y="1977603"/>
            <a:ext cx="8266112" cy="4403725"/>
          </a:xfrm>
        </p:spPr>
        <p:txBody>
          <a:bodyPr/>
          <a:lstStyle/>
          <a:p>
            <a:pPr eaLnBrk="1" hangingPunct="1"/>
            <a:r>
              <a:rPr lang="de-DE" altLang="de-DE" dirty="0" smtClean="0"/>
              <a:t>Befragt werden folgende </a:t>
            </a:r>
            <a:r>
              <a:rPr lang="de-DE" altLang="de-DE" b="1" dirty="0" smtClean="0"/>
              <a:t>Gruppen</a:t>
            </a:r>
            <a:r>
              <a:rPr lang="de-DE" altLang="de-DE" dirty="0" smtClean="0"/>
              <a:t> der Schulgemeinde:</a:t>
            </a:r>
          </a:p>
          <a:p>
            <a:pPr lvl="1" eaLnBrk="1" hangingPunct="1"/>
            <a:r>
              <a:rPr lang="de-DE" altLang="de-DE" dirty="0" smtClean="0"/>
              <a:t>Schulleitung </a:t>
            </a:r>
          </a:p>
          <a:p>
            <a:pPr lvl="1" eaLnBrk="1" hangingPunct="1"/>
            <a:r>
              <a:rPr lang="de-DE" altLang="de-DE" dirty="0" smtClean="0"/>
              <a:t>Lehrkräfte </a:t>
            </a:r>
          </a:p>
          <a:p>
            <a:pPr lvl="1" eaLnBrk="1" hangingPunct="1"/>
            <a:r>
              <a:rPr lang="de-DE" altLang="de-DE" dirty="0" smtClean="0"/>
              <a:t>Schülerinnen und Schüler </a:t>
            </a:r>
          </a:p>
          <a:p>
            <a:pPr lvl="1" eaLnBrk="1" hangingPunct="1"/>
            <a:r>
              <a:rPr lang="de-DE" altLang="de-DE" dirty="0" smtClean="0"/>
              <a:t>Ausbilderinnen und Ausbilder</a:t>
            </a:r>
          </a:p>
          <a:p>
            <a:pPr eaLnBrk="1" hangingPunct="1"/>
            <a:r>
              <a:rPr lang="de-DE" altLang="de-DE" b="1" dirty="0" smtClean="0"/>
              <a:t>Zugangscodes</a:t>
            </a:r>
            <a:r>
              <a:rPr lang="de-DE" altLang="de-DE" dirty="0" smtClean="0"/>
              <a:t> zur Beteiligung an der Befragung </a:t>
            </a:r>
            <a:r>
              <a:rPr lang="de-DE" altLang="de-DE" dirty="0"/>
              <a:t/>
            </a:r>
            <a:br>
              <a:rPr lang="de-DE" altLang="de-DE" dirty="0"/>
            </a:br>
            <a:r>
              <a:rPr lang="de-DE" altLang="de-DE" dirty="0" smtClean="0"/>
              <a:t>(TANs) werden vom Landesschulamt für alle Teilnehmerinnen und Teilnehmer zur Verfügung gestellt.</a:t>
            </a:r>
          </a:p>
          <a:p>
            <a:pPr eaLnBrk="1" hangingPunct="1"/>
            <a:r>
              <a:rPr lang="de-DE" altLang="de-DE" dirty="0" smtClean="0"/>
              <a:t>Der </a:t>
            </a:r>
            <a:r>
              <a:rPr lang="de-DE" altLang="de-DE" b="1" dirty="0" smtClean="0"/>
              <a:t>Bearbeitungszeitraum</a:t>
            </a:r>
            <a:r>
              <a:rPr lang="de-DE" altLang="de-DE" dirty="0" smtClean="0"/>
              <a:t> umfasst etwa drei Wochen.</a:t>
            </a:r>
          </a:p>
          <a:p>
            <a:pPr eaLnBrk="1" hangingPunct="1"/>
            <a:r>
              <a:rPr lang="de-DE" altLang="de-DE" dirty="0" smtClean="0"/>
              <a:t>Die</a:t>
            </a:r>
            <a:r>
              <a:rPr lang="de-DE" altLang="de-DE" b="1" dirty="0" smtClean="0"/>
              <a:t> Datenauswertung</a:t>
            </a:r>
            <a:r>
              <a:rPr lang="de-DE" altLang="de-DE" dirty="0" smtClean="0"/>
              <a:t> der Befragung wird der Schule nach der Metaevaluation zur Verfügung gestellt.</a:t>
            </a:r>
          </a:p>
        </p:txBody>
      </p:sp>
      <p:pic>
        <p:nvPicPr>
          <p:cNvPr id="13317" name="Picture 11" descr="u24561043"/>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6588125" y="2276475"/>
            <a:ext cx="230505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34746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liennummernplatzhalter 3"/>
          <p:cNvSpPr>
            <a:spLocks noGrp="1"/>
          </p:cNvSpPr>
          <p:nvPr>
            <p:ph type="sldNum" sz="quarter" idx="10"/>
          </p:nvPr>
        </p:nvSpPr>
        <p:spPr>
          <a:noFill/>
        </p:spPr>
        <p:txBody>
          <a:bodyPr/>
          <a:lstStyle>
            <a:lvl1pPr eaLnBrk="0" hangingPunct="0">
              <a:defRPr sz="1600" b="1">
                <a:solidFill>
                  <a:schemeClr val="bg1"/>
                </a:solidFill>
                <a:latin typeface="Arial" charset="0"/>
              </a:defRPr>
            </a:lvl1pPr>
            <a:lvl2pPr marL="742950" indent="-285750" eaLnBrk="0" hangingPunct="0">
              <a:defRPr sz="1600" b="1">
                <a:solidFill>
                  <a:schemeClr val="bg1"/>
                </a:solidFill>
                <a:latin typeface="Arial" charset="0"/>
              </a:defRPr>
            </a:lvl2pPr>
            <a:lvl3pPr marL="1143000" indent="-228600" eaLnBrk="0" hangingPunct="0">
              <a:defRPr sz="1600" b="1">
                <a:solidFill>
                  <a:schemeClr val="bg1"/>
                </a:solidFill>
                <a:latin typeface="Arial" charset="0"/>
              </a:defRPr>
            </a:lvl3pPr>
            <a:lvl4pPr marL="1600200" indent="-228600" eaLnBrk="0" hangingPunct="0">
              <a:defRPr sz="1600" b="1">
                <a:solidFill>
                  <a:schemeClr val="bg1"/>
                </a:solidFill>
                <a:latin typeface="Arial" charset="0"/>
              </a:defRPr>
            </a:lvl4pPr>
            <a:lvl5pPr marL="2057400" indent="-228600" eaLnBrk="0" hangingPunct="0">
              <a:defRPr sz="1600" b="1">
                <a:solidFill>
                  <a:schemeClr val="bg1"/>
                </a:solidFill>
                <a:latin typeface="Arial" charset="0"/>
              </a:defRPr>
            </a:lvl5pPr>
            <a:lvl6pPr marL="2514600" indent="-228600" algn="ctr" eaLnBrk="0" fontAlgn="base" hangingPunct="0">
              <a:spcBef>
                <a:spcPct val="0"/>
              </a:spcBef>
              <a:spcAft>
                <a:spcPct val="0"/>
              </a:spcAft>
              <a:defRPr sz="1600" b="1">
                <a:solidFill>
                  <a:schemeClr val="bg1"/>
                </a:solidFill>
                <a:latin typeface="Arial" charset="0"/>
              </a:defRPr>
            </a:lvl6pPr>
            <a:lvl7pPr marL="2971800" indent="-228600" algn="ctr" eaLnBrk="0" fontAlgn="base" hangingPunct="0">
              <a:spcBef>
                <a:spcPct val="0"/>
              </a:spcBef>
              <a:spcAft>
                <a:spcPct val="0"/>
              </a:spcAft>
              <a:defRPr sz="1600" b="1">
                <a:solidFill>
                  <a:schemeClr val="bg1"/>
                </a:solidFill>
                <a:latin typeface="Arial" charset="0"/>
              </a:defRPr>
            </a:lvl7pPr>
            <a:lvl8pPr marL="3429000" indent="-228600" algn="ctr" eaLnBrk="0" fontAlgn="base" hangingPunct="0">
              <a:spcBef>
                <a:spcPct val="0"/>
              </a:spcBef>
              <a:spcAft>
                <a:spcPct val="0"/>
              </a:spcAft>
              <a:defRPr sz="1600" b="1">
                <a:solidFill>
                  <a:schemeClr val="bg1"/>
                </a:solidFill>
                <a:latin typeface="Arial" charset="0"/>
              </a:defRPr>
            </a:lvl8pPr>
            <a:lvl9pPr marL="3886200" indent="-228600" algn="ctr" eaLnBrk="0" fontAlgn="base" hangingPunct="0">
              <a:spcBef>
                <a:spcPct val="0"/>
              </a:spcBef>
              <a:spcAft>
                <a:spcPct val="0"/>
              </a:spcAft>
              <a:defRPr sz="1600" b="1">
                <a:solidFill>
                  <a:schemeClr val="bg1"/>
                </a:solidFill>
                <a:latin typeface="Arial" charset="0"/>
              </a:defRPr>
            </a:lvl9pPr>
          </a:lstStyle>
          <a:p>
            <a:pPr eaLnBrk="1" hangingPunct="1"/>
            <a:fld id="{D55C2291-FF10-4710-BDF1-0E8679F3E0B5}" type="slidenum">
              <a:rPr lang="de-DE" altLang="de-DE" sz="1400" b="0" smtClean="0">
                <a:solidFill>
                  <a:srgbClr val="003399"/>
                </a:solidFill>
                <a:ea typeface="ＭＳ Ｐゴシック" charset="-128"/>
              </a:rPr>
              <a:pPr eaLnBrk="1" hangingPunct="1"/>
              <a:t>14</a:t>
            </a:fld>
            <a:endParaRPr lang="de-DE" altLang="de-DE" sz="1400" b="0" smtClean="0">
              <a:solidFill>
                <a:srgbClr val="003399"/>
              </a:solidFill>
              <a:ea typeface="ＭＳ Ｐゴシック" charset="-128"/>
            </a:endParaRPr>
          </a:p>
        </p:txBody>
      </p:sp>
      <p:pic>
        <p:nvPicPr>
          <p:cNvPr id="12291" name="Picture 9" descr="k1418214"/>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6372225" y="2060575"/>
            <a:ext cx="21605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2" name="Rectangle 7"/>
          <p:cNvSpPr>
            <a:spLocks noGrp="1" noChangeArrowheads="1"/>
          </p:cNvSpPr>
          <p:nvPr>
            <p:ph type="body" idx="1"/>
          </p:nvPr>
        </p:nvSpPr>
        <p:spPr>
          <a:xfrm>
            <a:off x="467544" y="2286000"/>
            <a:ext cx="6681787" cy="3962400"/>
          </a:xfrm>
        </p:spPr>
        <p:txBody>
          <a:bodyPr/>
          <a:lstStyle/>
          <a:p>
            <a:pPr eaLnBrk="1" hangingPunct="1"/>
            <a:r>
              <a:rPr lang="de-DE" altLang="de-DE" dirty="0" smtClean="0"/>
              <a:t>Im </a:t>
            </a:r>
            <a:r>
              <a:rPr lang="de-DE" altLang="de-DE" b="1" dirty="0" smtClean="0"/>
              <a:t>Vorfeld</a:t>
            </a:r>
            <a:r>
              <a:rPr lang="de-DE" altLang="de-DE" dirty="0" smtClean="0"/>
              <a:t> des Schulbesuchs werden </a:t>
            </a:r>
            <a:br>
              <a:rPr lang="de-DE" altLang="de-DE" dirty="0" smtClean="0"/>
            </a:br>
            <a:r>
              <a:rPr lang="de-DE" altLang="de-DE" b="1" dirty="0" smtClean="0"/>
              <a:t>elektronisch verfügbare </a:t>
            </a:r>
            <a:r>
              <a:rPr lang="de-DE" altLang="de-DE" dirty="0" smtClean="0"/>
              <a:t>Dokumente wie z. B. </a:t>
            </a:r>
          </a:p>
          <a:p>
            <a:pPr lvl="1" eaLnBrk="1" hangingPunct="1"/>
            <a:r>
              <a:rPr lang="de-DE" altLang="de-DE" dirty="0" smtClean="0"/>
              <a:t>das Qualitätshandbuch bzw. das Schulprogramm, </a:t>
            </a:r>
          </a:p>
          <a:p>
            <a:pPr lvl="1" eaLnBrk="1" hangingPunct="1"/>
            <a:r>
              <a:rPr lang="de-DE" altLang="de-DE" dirty="0" smtClean="0"/>
              <a:t>das Leitbild, </a:t>
            </a:r>
          </a:p>
          <a:p>
            <a:pPr lvl="1" eaLnBrk="1" hangingPunct="1"/>
            <a:r>
              <a:rPr lang="de-DE" altLang="de-DE" dirty="0" smtClean="0"/>
              <a:t>Maßnahmenpläne usw. </a:t>
            </a:r>
          </a:p>
          <a:p>
            <a:pPr marL="457200" lvl="1" indent="0" eaLnBrk="1" hangingPunct="1">
              <a:buNone/>
            </a:pPr>
            <a:r>
              <a:rPr lang="de-DE" altLang="de-DE" sz="1800" dirty="0" smtClean="0"/>
              <a:t>vom Evaluationsteam analysiert.</a:t>
            </a:r>
          </a:p>
          <a:p>
            <a:pPr lvl="1" eaLnBrk="1" hangingPunct="1"/>
            <a:endParaRPr lang="de-DE" altLang="de-DE" sz="1800" dirty="0" smtClean="0"/>
          </a:p>
          <a:p>
            <a:pPr eaLnBrk="1" hangingPunct="1"/>
            <a:r>
              <a:rPr lang="de-DE" altLang="de-DE" b="1" dirty="0" smtClean="0"/>
              <a:t>Während</a:t>
            </a:r>
            <a:r>
              <a:rPr lang="de-DE" altLang="de-DE" dirty="0" smtClean="0"/>
              <a:t> des Schulbesuchs werden </a:t>
            </a:r>
            <a:r>
              <a:rPr lang="de-DE" altLang="de-DE" b="1" dirty="0" smtClean="0"/>
              <a:t>vor Ort </a:t>
            </a:r>
            <a:br>
              <a:rPr lang="de-DE" altLang="de-DE" b="1" dirty="0" smtClean="0"/>
            </a:br>
            <a:r>
              <a:rPr lang="de-DE" altLang="de-DE" dirty="0" smtClean="0"/>
              <a:t>Dokumente wie z. B. </a:t>
            </a:r>
          </a:p>
          <a:p>
            <a:pPr lvl="1" eaLnBrk="1" hangingPunct="1"/>
            <a:r>
              <a:rPr lang="de-DE" altLang="de-DE" dirty="0" smtClean="0"/>
              <a:t>Konferenzprotokolle, </a:t>
            </a:r>
          </a:p>
          <a:p>
            <a:pPr lvl="1" eaLnBrk="1" hangingPunct="1"/>
            <a:r>
              <a:rPr lang="de-DE" altLang="de-DE" dirty="0" smtClean="0"/>
              <a:t>Dokumentationen usw.</a:t>
            </a:r>
          </a:p>
          <a:p>
            <a:pPr lvl="1" eaLnBrk="1" hangingPunct="1">
              <a:buFont typeface="Wingdings" pitchFamily="2" charset="2"/>
              <a:buNone/>
            </a:pPr>
            <a:r>
              <a:rPr lang="de-DE" altLang="de-DE" sz="1800" dirty="0" smtClean="0"/>
              <a:t>durchgesehen.</a:t>
            </a:r>
          </a:p>
        </p:txBody>
      </p:sp>
      <p:sp>
        <p:nvSpPr>
          <p:cNvPr id="12293" name="Rectangle 6"/>
          <p:cNvSpPr>
            <a:spLocks noGrp="1" noChangeArrowheads="1"/>
          </p:cNvSpPr>
          <p:nvPr>
            <p:ph type="title"/>
          </p:nvPr>
        </p:nvSpPr>
        <p:spPr/>
        <p:txBody>
          <a:bodyPr/>
          <a:lstStyle/>
          <a:p>
            <a:pPr eaLnBrk="1" hangingPunct="1"/>
            <a:r>
              <a:rPr lang="de-DE" altLang="de-DE" dirty="0" smtClean="0"/>
              <a:t>Dokumentenanalyse</a:t>
            </a:r>
          </a:p>
        </p:txBody>
      </p:sp>
      <p:pic>
        <p:nvPicPr>
          <p:cNvPr id="12294" name="Picture 11" descr="k4065087"/>
          <p:cNvPicPr>
            <a:picLocks noChangeAspect="1"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6156325" y="4437063"/>
            <a:ext cx="2376488" cy="148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89460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liennummernplatzhalter 4"/>
          <p:cNvSpPr>
            <a:spLocks noGrp="1"/>
          </p:cNvSpPr>
          <p:nvPr>
            <p:ph type="sldNum" sz="quarter" idx="10"/>
          </p:nvPr>
        </p:nvSpPr>
        <p:spPr>
          <a:noFill/>
        </p:spPr>
        <p:txBody>
          <a:bodyPr/>
          <a:lstStyle>
            <a:lvl1pPr eaLnBrk="0" hangingPunct="0">
              <a:defRPr sz="1600" b="1">
                <a:solidFill>
                  <a:schemeClr val="bg1"/>
                </a:solidFill>
                <a:latin typeface="Arial" charset="0"/>
              </a:defRPr>
            </a:lvl1pPr>
            <a:lvl2pPr marL="742950" indent="-285750" eaLnBrk="0" hangingPunct="0">
              <a:defRPr sz="1600" b="1">
                <a:solidFill>
                  <a:schemeClr val="bg1"/>
                </a:solidFill>
                <a:latin typeface="Arial" charset="0"/>
              </a:defRPr>
            </a:lvl2pPr>
            <a:lvl3pPr marL="1143000" indent="-228600" eaLnBrk="0" hangingPunct="0">
              <a:defRPr sz="1600" b="1">
                <a:solidFill>
                  <a:schemeClr val="bg1"/>
                </a:solidFill>
                <a:latin typeface="Arial" charset="0"/>
              </a:defRPr>
            </a:lvl3pPr>
            <a:lvl4pPr marL="1600200" indent="-228600" eaLnBrk="0" hangingPunct="0">
              <a:defRPr sz="1600" b="1">
                <a:solidFill>
                  <a:schemeClr val="bg1"/>
                </a:solidFill>
                <a:latin typeface="Arial" charset="0"/>
              </a:defRPr>
            </a:lvl4pPr>
            <a:lvl5pPr marL="2057400" indent="-228600" eaLnBrk="0" hangingPunct="0">
              <a:defRPr sz="1600" b="1">
                <a:solidFill>
                  <a:schemeClr val="bg1"/>
                </a:solidFill>
                <a:latin typeface="Arial" charset="0"/>
              </a:defRPr>
            </a:lvl5pPr>
            <a:lvl6pPr marL="2514600" indent="-228600" algn="ctr" eaLnBrk="0" fontAlgn="base" hangingPunct="0">
              <a:spcBef>
                <a:spcPct val="0"/>
              </a:spcBef>
              <a:spcAft>
                <a:spcPct val="0"/>
              </a:spcAft>
              <a:defRPr sz="1600" b="1">
                <a:solidFill>
                  <a:schemeClr val="bg1"/>
                </a:solidFill>
                <a:latin typeface="Arial" charset="0"/>
              </a:defRPr>
            </a:lvl6pPr>
            <a:lvl7pPr marL="2971800" indent="-228600" algn="ctr" eaLnBrk="0" fontAlgn="base" hangingPunct="0">
              <a:spcBef>
                <a:spcPct val="0"/>
              </a:spcBef>
              <a:spcAft>
                <a:spcPct val="0"/>
              </a:spcAft>
              <a:defRPr sz="1600" b="1">
                <a:solidFill>
                  <a:schemeClr val="bg1"/>
                </a:solidFill>
                <a:latin typeface="Arial" charset="0"/>
              </a:defRPr>
            </a:lvl7pPr>
            <a:lvl8pPr marL="3429000" indent="-228600" algn="ctr" eaLnBrk="0" fontAlgn="base" hangingPunct="0">
              <a:spcBef>
                <a:spcPct val="0"/>
              </a:spcBef>
              <a:spcAft>
                <a:spcPct val="0"/>
              </a:spcAft>
              <a:defRPr sz="1600" b="1">
                <a:solidFill>
                  <a:schemeClr val="bg1"/>
                </a:solidFill>
                <a:latin typeface="Arial" charset="0"/>
              </a:defRPr>
            </a:lvl8pPr>
            <a:lvl9pPr marL="3886200" indent="-228600" algn="ctr" eaLnBrk="0" fontAlgn="base" hangingPunct="0">
              <a:spcBef>
                <a:spcPct val="0"/>
              </a:spcBef>
              <a:spcAft>
                <a:spcPct val="0"/>
              </a:spcAft>
              <a:defRPr sz="1600" b="1">
                <a:solidFill>
                  <a:schemeClr val="bg1"/>
                </a:solidFill>
                <a:latin typeface="Arial" charset="0"/>
              </a:defRPr>
            </a:lvl9pPr>
          </a:lstStyle>
          <a:p>
            <a:pPr eaLnBrk="1" hangingPunct="1"/>
            <a:fld id="{12D700E1-54E3-4750-A7BA-14BF7B64C508}" type="slidenum">
              <a:rPr lang="de-DE" altLang="de-DE" sz="1400" b="0" smtClean="0">
                <a:solidFill>
                  <a:srgbClr val="003399"/>
                </a:solidFill>
                <a:ea typeface="ＭＳ Ｐゴシック" charset="-128"/>
              </a:rPr>
              <a:pPr eaLnBrk="1" hangingPunct="1"/>
              <a:t>15</a:t>
            </a:fld>
            <a:endParaRPr lang="de-DE" altLang="de-DE" sz="1400" b="0" smtClean="0">
              <a:solidFill>
                <a:srgbClr val="003399"/>
              </a:solidFill>
              <a:ea typeface="ＭＳ Ｐゴシック" charset="-128"/>
            </a:endParaRPr>
          </a:p>
        </p:txBody>
      </p:sp>
      <p:sp>
        <p:nvSpPr>
          <p:cNvPr id="15363" name="Rectangle 7"/>
          <p:cNvSpPr>
            <a:spLocks noGrp="1" noChangeArrowheads="1"/>
          </p:cNvSpPr>
          <p:nvPr>
            <p:ph type="body" sz="half" idx="1"/>
          </p:nvPr>
        </p:nvSpPr>
        <p:spPr>
          <a:xfrm>
            <a:off x="554038" y="2286000"/>
            <a:ext cx="6178550" cy="3962400"/>
          </a:xfrm>
        </p:spPr>
        <p:txBody>
          <a:bodyPr/>
          <a:lstStyle/>
          <a:p>
            <a:pPr eaLnBrk="1" hangingPunct="1"/>
            <a:r>
              <a:rPr lang="de-DE" altLang="de-DE" dirty="0" smtClean="0"/>
              <a:t>Es werden </a:t>
            </a:r>
            <a:r>
              <a:rPr lang="de-DE" altLang="de-DE" b="1" dirty="0" smtClean="0"/>
              <a:t>Gruppeninterviews</a:t>
            </a:r>
            <a:r>
              <a:rPr lang="de-DE" altLang="de-DE" dirty="0" smtClean="0"/>
              <a:t> mit folgenden Mitgliedern der Schulgemeinde durchgeführt:</a:t>
            </a:r>
          </a:p>
          <a:p>
            <a:pPr lvl="1" eaLnBrk="1" hangingPunct="1"/>
            <a:r>
              <a:rPr lang="de-DE" altLang="de-DE" dirty="0" smtClean="0"/>
              <a:t>Schulleitung,</a:t>
            </a:r>
          </a:p>
          <a:p>
            <a:pPr lvl="1" eaLnBrk="1" hangingPunct="1"/>
            <a:r>
              <a:rPr lang="de-DE" altLang="de-DE" dirty="0" smtClean="0"/>
              <a:t>Abteilungsleitungen / Koordinatoren/-innen für die </a:t>
            </a:r>
            <a:br>
              <a:rPr lang="de-DE" altLang="de-DE" dirty="0" smtClean="0"/>
            </a:br>
            <a:r>
              <a:rPr lang="de-DE" altLang="de-DE" dirty="0" smtClean="0"/>
              <a:t>Fachpraxis</a:t>
            </a:r>
          </a:p>
          <a:p>
            <a:pPr lvl="1" eaLnBrk="1" hangingPunct="1"/>
            <a:r>
              <a:rPr lang="de-DE" altLang="de-DE" dirty="0" smtClean="0"/>
              <a:t>Steuergruppe / Q-Team </a:t>
            </a:r>
          </a:p>
          <a:p>
            <a:pPr lvl="1" eaLnBrk="1" hangingPunct="1"/>
            <a:r>
              <a:rPr lang="de-DE" altLang="de-DE" dirty="0" smtClean="0"/>
              <a:t>Lehrkräften, </a:t>
            </a:r>
          </a:p>
          <a:p>
            <a:pPr lvl="1" eaLnBrk="1" hangingPunct="1"/>
            <a:r>
              <a:rPr lang="de-DE" altLang="de-DE" dirty="0" smtClean="0"/>
              <a:t>Schülerinnen und Schülern, </a:t>
            </a:r>
          </a:p>
          <a:p>
            <a:pPr lvl="1" eaLnBrk="1" hangingPunct="1"/>
            <a:r>
              <a:rPr lang="de-DE" altLang="de-DE" dirty="0" smtClean="0"/>
              <a:t>Ausbilderinnen und Ausbildern</a:t>
            </a:r>
          </a:p>
          <a:p>
            <a:pPr eaLnBrk="1" hangingPunct="1">
              <a:spcBef>
                <a:spcPct val="60000"/>
              </a:spcBef>
            </a:pPr>
            <a:r>
              <a:rPr lang="de-DE" altLang="de-DE" dirty="0" smtClean="0"/>
              <a:t>Die Interviews dauern zwischen </a:t>
            </a:r>
            <a:r>
              <a:rPr lang="de-DE" altLang="de-DE" b="1" dirty="0" smtClean="0"/>
              <a:t>30 und 90 Minuten</a:t>
            </a:r>
            <a:r>
              <a:rPr lang="de-DE" altLang="de-DE" dirty="0" smtClean="0"/>
              <a:t>.</a:t>
            </a:r>
          </a:p>
        </p:txBody>
      </p:sp>
      <p:pic>
        <p:nvPicPr>
          <p:cNvPr id="15364" name="Picture 6" descr="k0098466"/>
          <p:cNvPicPr>
            <a:picLocks noGrp="1" noChangeAspect="1" noChangeArrowheads="1"/>
          </p:cNvPicPr>
          <p:nvPr>
            <p:ph sz="half" idx="2"/>
          </p:nvPr>
        </p:nvPicPr>
        <p:blipFill>
          <a:blip r:embed="rId3">
            <a:grayscl/>
            <a:extLst>
              <a:ext uri="{28A0092B-C50C-407E-A947-70E740481C1C}">
                <a14:useLocalDpi xmlns:a14="http://schemas.microsoft.com/office/drawing/2010/main" val="0"/>
              </a:ext>
            </a:extLst>
          </a:blip>
          <a:srcRect/>
          <a:stretch>
            <a:fillRect/>
          </a:stretch>
        </p:blipFill>
        <p:spPr>
          <a:xfrm>
            <a:off x="6156325" y="2708275"/>
            <a:ext cx="2736850" cy="2062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365" name="Rectangle 6"/>
          <p:cNvSpPr>
            <a:spLocks noGrp="1" noChangeArrowheads="1"/>
          </p:cNvSpPr>
          <p:nvPr>
            <p:ph type="title"/>
          </p:nvPr>
        </p:nvSpPr>
        <p:spPr/>
        <p:txBody>
          <a:bodyPr/>
          <a:lstStyle/>
          <a:p>
            <a:pPr eaLnBrk="1" hangingPunct="1"/>
            <a:r>
              <a:rPr lang="de-DE" altLang="de-DE" smtClean="0"/>
              <a:t>Interviews</a:t>
            </a:r>
          </a:p>
        </p:txBody>
      </p:sp>
    </p:spTree>
    <p:extLst>
      <p:ext uri="{BB962C8B-B14F-4D97-AF65-F5344CB8AC3E}">
        <p14:creationId xmlns:p14="http://schemas.microsoft.com/office/powerpoint/2010/main" val="40389023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1813" y="908720"/>
            <a:ext cx="8432800" cy="1057275"/>
          </a:xfrm>
        </p:spPr>
        <p:txBody>
          <a:bodyPr/>
          <a:lstStyle/>
          <a:p>
            <a:r>
              <a:rPr lang="de-DE" sz="2400" dirty="0" smtClean="0"/>
              <a:t>Ablauf der Metaevaluation</a:t>
            </a:r>
            <a:endParaRPr lang="de-DE" sz="2400" dirty="0"/>
          </a:p>
        </p:txBody>
      </p:sp>
      <p:sp>
        <p:nvSpPr>
          <p:cNvPr id="4" name="Foliennummernplatzhalter 3"/>
          <p:cNvSpPr>
            <a:spLocks noGrp="1"/>
          </p:cNvSpPr>
          <p:nvPr>
            <p:ph type="sldNum" sz="quarter" idx="10"/>
          </p:nvPr>
        </p:nvSpPr>
        <p:spPr/>
        <p:txBody>
          <a:bodyPr/>
          <a:lstStyle/>
          <a:p>
            <a:fld id="{65F2B2D1-9C0B-43B5-BADC-2150D06C00F9}" type="slidenum">
              <a:rPr lang="de-DE" smtClean="0"/>
              <a:pPr/>
              <a:t>16</a:t>
            </a:fld>
            <a:endParaRPr lang="de-DE"/>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49" y="1628800"/>
            <a:ext cx="8294723"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91136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a:xfrm>
            <a:off x="539750" y="1341438"/>
            <a:ext cx="8166100" cy="1752600"/>
          </a:xfrm>
        </p:spPr>
        <p:txBody>
          <a:bodyPr/>
          <a:lstStyle/>
          <a:p>
            <a:pPr algn="ctr" eaLnBrk="1" hangingPunct="1"/>
            <a:r>
              <a:rPr lang="de-DE" sz="2400" smtClean="0">
                <a:solidFill>
                  <a:srgbClr val="003777"/>
                </a:solidFill>
              </a:rPr>
              <a:t>Vielen Dank für Ihre Aufmerksamkeit!</a:t>
            </a:r>
            <a:r>
              <a:rPr lang="de-DE" sz="2400" b="0" smtClean="0">
                <a:solidFill>
                  <a:srgbClr val="003777"/>
                </a:solidFill>
              </a:rPr>
              <a:t/>
            </a:r>
            <a:br>
              <a:rPr lang="de-DE" sz="2400" b="0" smtClean="0">
                <a:solidFill>
                  <a:srgbClr val="003777"/>
                </a:solidFill>
              </a:rPr>
            </a:br>
            <a:endParaRPr lang="de-DE" sz="2400" b="0" smtClean="0">
              <a:solidFill>
                <a:srgbClr val="003777"/>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95288" y="1141363"/>
            <a:ext cx="8166100" cy="1279525"/>
          </a:xfrm>
        </p:spPr>
        <p:txBody>
          <a:bodyPr/>
          <a:lstStyle/>
          <a:p>
            <a:pPr eaLnBrk="1" hangingPunct="1"/>
            <a:r>
              <a:rPr lang="de-DE" sz="2400" dirty="0" smtClean="0">
                <a:solidFill>
                  <a:srgbClr val="003777"/>
                </a:solidFill>
              </a:rPr>
              <a:t>Metaevaluation der SBS – Inhalt und Ablauf</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Inhalt</a:t>
            </a:r>
            <a:endParaRPr lang="de-DE" dirty="0"/>
          </a:p>
        </p:txBody>
      </p:sp>
      <p:sp>
        <p:nvSpPr>
          <p:cNvPr id="3" name="Inhaltsplatzhalter 2"/>
          <p:cNvSpPr>
            <a:spLocks noGrp="1"/>
          </p:cNvSpPr>
          <p:nvPr>
            <p:ph idx="1"/>
          </p:nvPr>
        </p:nvSpPr>
        <p:spPr/>
        <p:txBody>
          <a:bodyPr/>
          <a:lstStyle/>
          <a:p>
            <a:r>
              <a:rPr lang="de-DE" dirty="0" smtClean="0"/>
              <a:t>Rahmenvorgaben</a:t>
            </a:r>
          </a:p>
          <a:p>
            <a:r>
              <a:rPr lang="de-DE" dirty="0"/>
              <a:t>Ziele der Metaevaluation</a:t>
            </a:r>
          </a:p>
          <a:p>
            <a:r>
              <a:rPr lang="de-DE" dirty="0" smtClean="0"/>
              <a:t>Grundlagen der Metaevaluation</a:t>
            </a:r>
          </a:p>
          <a:p>
            <a:r>
              <a:rPr lang="de-DE" dirty="0" smtClean="0"/>
              <a:t>Gegenstandsbereich der Metaevaluation</a:t>
            </a:r>
          </a:p>
          <a:p>
            <a:r>
              <a:rPr lang="de-DE" dirty="0" smtClean="0"/>
              <a:t>Datenerhebungsmethoden im Rahmen der Metaevaluation</a:t>
            </a:r>
          </a:p>
          <a:p>
            <a:r>
              <a:rPr lang="de-DE" dirty="0" smtClean="0"/>
              <a:t>Ablauf der Metaevaluation</a:t>
            </a:r>
            <a:endParaRPr lang="de-DE" dirty="0"/>
          </a:p>
        </p:txBody>
      </p:sp>
      <p:sp>
        <p:nvSpPr>
          <p:cNvPr id="4" name="Foliennummernplatzhalter 3"/>
          <p:cNvSpPr>
            <a:spLocks noGrp="1"/>
          </p:cNvSpPr>
          <p:nvPr>
            <p:ph type="sldNum" sz="quarter" idx="10"/>
          </p:nvPr>
        </p:nvSpPr>
        <p:spPr/>
        <p:txBody>
          <a:bodyPr/>
          <a:lstStyle/>
          <a:p>
            <a:fld id="{65F2B2D1-9C0B-43B5-BADC-2150D06C00F9}" type="slidenum">
              <a:rPr lang="de-DE" smtClean="0"/>
              <a:pPr/>
              <a:t>3</a:t>
            </a:fld>
            <a:endParaRPr lang="de-DE"/>
          </a:p>
        </p:txBody>
      </p:sp>
    </p:spTree>
    <p:extLst>
      <p:ext uri="{BB962C8B-B14F-4D97-AF65-F5344CB8AC3E}">
        <p14:creationId xmlns:p14="http://schemas.microsoft.com/office/powerpoint/2010/main" val="33179160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1812" y="1114425"/>
            <a:ext cx="8612187" cy="1057275"/>
          </a:xfrm>
        </p:spPr>
        <p:txBody>
          <a:bodyPr/>
          <a:lstStyle/>
          <a:p>
            <a:pPr lvl="0"/>
            <a:r>
              <a:rPr lang="de-DE" sz="2400" dirty="0"/>
              <a:t>Rahmenvorgaben für die systematische Qualitätssicherung und -entwicklung an den </a:t>
            </a:r>
            <a:r>
              <a:rPr lang="de-DE" sz="2400" dirty="0" smtClean="0"/>
              <a:t>SBS</a:t>
            </a:r>
            <a:endParaRPr lang="de-DE" sz="2400" dirty="0"/>
          </a:p>
        </p:txBody>
      </p:sp>
      <p:sp>
        <p:nvSpPr>
          <p:cNvPr id="3" name="Inhaltsplatzhalter 2"/>
          <p:cNvSpPr>
            <a:spLocks noGrp="1"/>
          </p:cNvSpPr>
          <p:nvPr>
            <p:ph idx="1"/>
          </p:nvPr>
        </p:nvSpPr>
        <p:spPr>
          <a:xfrm>
            <a:off x="539750" y="2132856"/>
            <a:ext cx="8410575" cy="3962400"/>
          </a:xfrm>
        </p:spPr>
        <p:txBody>
          <a:bodyPr/>
          <a:lstStyle/>
          <a:p>
            <a:pPr marL="0" indent="0">
              <a:buNone/>
            </a:pPr>
            <a:r>
              <a:rPr lang="de-DE" sz="2000" b="1" dirty="0" smtClean="0"/>
              <a:t>Geltende rechtliche Grundlagen (</a:t>
            </a:r>
            <a:r>
              <a:rPr lang="de-DE" sz="2000" b="1" dirty="0" err="1" smtClean="0"/>
              <a:t>HSchG</a:t>
            </a:r>
            <a:r>
              <a:rPr lang="de-DE" sz="2000" b="1" dirty="0"/>
              <a:t> </a:t>
            </a:r>
            <a:r>
              <a:rPr lang="de-DE" sz="2000" b="1" dirty="0" smtClean="0"/>
              <a:t>und Erlasse)</a:t>
            </a:r>
          </a:p>
          <a:p>
            <a:pPr marL="0" indent="0">
              <a:buNone/>
            </a:pPr>
            <a:r>
              <a:rPr lang="de-DE" b="1" dirty="0" smtClean="0"/>
              <a:t>Abl. 8/10 </a:t>
            </a:r>
            <a:r>
              <a:rPr lang="de-DE" b="1" dirty="0"/>
              <a:t>(Aussagen zum Qualitätsmanagement einer </a:t>
            </a:r>
            <a:r>
              <a:rPr lang="de-DE" b="1" dirty="0" smtClean="0"/>
              <a:t>SBS</a:t>
            </a:r>
            <a:r>
              <a:rPr lang="de-DE" b="1" dirty="0"/>
              <a:t>):</a:t>
            </a:r>
          </a:p>
          <a:p>
            <a:r>
              <a:rPr lang="de-DE" dirty="0" smtClean="0"/>
              <a:t>„Qualitätsprozesse werden mit Hilfe eines </a:t>
            </a:r>
            <a:r>
              <a:rPr lang="de-DE" b="1" dirty="0" err="1" smtClean="0"/>
              <a:t>zertifizierbaren</a:t>
            </a:r>
            <a:r>
              <a:rPr lang="de-DE" b="1" dirty="0" smtClean="0"/>
              <a:t> Qualitätsmanagementsystems</a:t>
            </a:r>
            <a:r>
              <a:rPr lang="de-DE" dirty="0" smtClean="0"/>
              <a:t> entwickelt, als Prozess sowie im Ergebnis </a:t>
            </a:r>
            <a:r>
              <a:rPr lang="de-DE" b="1" dirty="0" smtClean="0"/>
              <a:t>turnusmäßig evaluiert und optimiert</a:t>
            </a:r>
            <a:r>
              <a:rPr lang="de-DE" dirty="0" smtClean="0"/>
              <a:t>. Über ein Qualitätsmanagement gelingt es, Qualität systematisch und verlässlich zu entwickeln und zu sichern.“</a:t>
            </a:r>
            <a:endParaRPr lang="de-DE" dirty="0"/>
          </a:p>
          <a:p>
            <a:r>
              <a:rPr lang="de-DE" dirty="0" smtClean="0"/>
              <a:t>„</a:t>
            </a:r>
            <a:r>
              <a:rPr lang="de-DE" b="1" dirty="0" smtClean="0"/>
              <a:t>Qualitätsentwicklung und Qualitätssicherung </a:t>
            </a:r>
            <a:r>
              <a:rPr lang="de-DE" dirty="0" smtClean="0"/>
              <a:t>sind nach internationalen Erfahrungen besonders erfolgreich, wenn sie </a:t>
            </a:r>
            <a:r>
              <a:rPr lang="de-DE" b="1" dirty="0" smtClean="0"/>
              <a:t>vor Ort </a:t>
            </a:r>
            <a:r>
              <a:rPr lang="de-DE" dirty="0" smtClean="0"/>
              <a:t>in den Schulen von den dort Handelnden </a:t>
            </a:r>
            <a:r>
              <a:rPr lang="de-DE" b="1" dirty="0" smtClean="0"/>
              <a:t>konzipiert, durchgeführt, evaluiert und verantwortet </a:t>
            </a:r>
            <a:r>
              <a:rPr lang="de-DE" dirty="0" smtClean="0"/>
              <a:t>werden. Ein </a:t>
            </a:r>
            <a:r>
              <a:rPr lang="de-DE" b="1" dirty="0" smtClean="0"/>
              <a:t>systematisches Qualitätsmanagement </a:t>
            </a:r>
            <a:r>
              <a:rPr lang="de-DE" dirty="0" smtClean="0"/>
              <a:t>ist dabei nicht nur hilfreich, sondern zur Verstetigung interner Qualitätsentwicklung und Qualitätssicherung </a:t>
            </a:r>
            <a:r>
              <a:rPr lang="de-DE" b="1" dirty="0" smtClean="0"/>
              <a:t>zwingend erforderlich</a:t>
            </a:r>
            <a:r>
              <a:rPr lang="de-DE" dirty="0" smtClean="0"/>
              <a:t>.“</a:t>
            </a:r>
          </a:p>
          <a:p>
            <a:pPr marL="0" indent="0">
              <a:buNone/>
            </a:pPr>
            <a:endParaRPr lang="de-DE" dirty="0"/>
          </a:p>
          <a:p>
            <a:pPr marL="0" indent="0">
              <a:buNone/>
            </a:pPr>
            <a:endParaRPr lang="de-DE" dirty="0" smtClean="0"/>
          </a:p>
        </p:txBody>
      </p:sp>
      <p:sp>
        <p:nvSpPr>
          <p:cNvPr id="4" name="Foliennummernplatzhalter 3"/>
          <p:cNvSpPr>
            <a:spLocks noGrp="1"/>
          </p:cNvSpPr>
          <p:nvPr>
            <p:ph type="sldNum" sz="quarter" idx="10"/>
          </p:nvPr>
        </p:nvSpPr>
        <p:spPr/>
        <p:txBody>
          <a:bodyPr/>
          <a:lstStyle/>
          <a:p>
            <a:fld id="{65F2B2D1-9C0B-43B5-BADC-2150D06C00F9}" type="slidenum">
              <a:rPr lang="de-DE" smtClean="0"/>
              <a:pPr/>
              <a:t>4</a:t>
            </a:fld>
            <a:endParaRPr lang="de-DE"/>
          </a:p>
        </p:txBody>
      </p:sp>
    </p:spTree>
    <p:extLst>
      <p:ext uri="{BB962C8B-B14F-4D97-AF65-F5344CB8AC3E}">
        <p14:creationId xmlns:p14="http://schemas.microsoft.com/office/powerpoint/2010/main" val="28205046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1812" y="1114425"/>
            <a:ext cx="8612187" cy="1057275"/>
          </a:xfrm>
        </p:spPr>
        <p:txBody>
          <a:bodyPr/>
          <a:lstStyle/>
          <a:p>
            <a:pPr lvl="0"/>
            <a:r>
              <a:rPr lang="de-DE" sz="2400" dirty="0"/>
              <a:t>Rahmenvorgaben für die systematische Qualitätssicherung und -entwicklung an den </a:t>
            </a:r>
            <a:r>
              <a:rPr lang="de-DE" sz="2400" dirty="0" smtClean="0"/>
              <a:t>SBS</a:t>
            </a:r>
            <a:endParaRPr lang="de-DE" sz="2400" dirty="0"/>
          </a:p>
        </p:txBody>
      </p:sp>
      <p:sp>
        <p:nvSpPr>
          <p:cNvPr id="3" name="Inhaltsplatzhalter 2"/>
          <p:cNvSpPr>
            <a:spLocks noGrp="1"/>
          </p:cNvSpPr>
          <p:nvPr>
            <p:ph idx="1"/>
          </p:nvPr>
        </p:nvSpPr>
        <p:spPr>
          <a:xfrm>
            <a:off x="539552" y="2132856"/>
            <a:ext cx="8410575" cy="3962400"/>
          </a:xfrm>
        </p:spPr>
        <p:txBody>
          <a:bodyPr/>
          <a:lstStyle/>
          <a:p>
            <a:r>
              <a:rPr lang="de-DE" dirty="0" smtClean="0"/>
              <a:t>„</a:t>
            </a:r>
            <a:r>
              <a:rPr lang="de-DE" b="1" i="1" dirty="0"/>
              <a:t>bis </a:t>
            </a:r>
            <a:r>
              <a:rPr lang="de-DE" b="1" i="1" dirty="0" smtClean="0"/>
              <a:t>31.07.2015</a:t>
            </a:r>
            <a:r>
              <a:rPr lang="de-DE" dirty="0" smtClean="0"/>
              <a:t/>
            </a:r>
            <a:br>
              <a:rPr lang="de-DE" dirty="0" smtClean="0"/>
            </a:br>
            <a:r>
              <a:rPr lang="de-DE" dirty="0" smtClean="0"/>
              <a:t>Die </a:t>
            </a:r>
            <a:r>
              <a:rPr lang="de-DE" dirty="0"/>
              <a:t>SBS hat ein </a:t>
            </a:r>
            <a:r>
              <a:rPr lang="de-DE" b="1" dirty="0" err="1"/>
              <a:t>zertifizierbares</a:t>
            </a:r>
            <a:r>
              <a:rPr lang="de-DE" b="1" dirty="0"/>
              <a:t> Qualitätsmanagementsystem </a:t>
            </a:r>
            <a:r>
              <a:rPr lang="de-DE" dirty="0"/>
              <a:t>eingeführt</a:t>
            </a:r>
            <a:r>
              <a:rPr lang="de-DE" b="1" dirty="0"/>
              <a:t> </a:t>
            </a:r>
            <a:r>
              <a:rPr lang="de-DE" dirty="0"/>
              <a:t>und die systemische </a:t>
            </a:r>
            <a:r>
              <a:rPr lang="de-DE" b="1" dirty="0"/>
              <a:t>Meta-Evaluation</a:t>
            </a:r>
            <a:r>
              <a:rPr lang="de-DE" dirty="0"/>
              <a:t> hat stattgefunden.“</a:t>
            </a:r>
          </a:p>
          <a:p>
            <a:pPr marL="0" indent="0">
              <a:buNone/>
            </a:pPr>
            <a:endParaRPr lang="de-DE" dirty="0"/>
          </a:p>
          <a:p>
            <a:pPr marL="0" indent="0">
              <a:buNone/>
            </a:pPr>
            <a:endParaRPr lang="de-DE" dirty="0" smtClean="0"/>
          </a:p>
        </p:txBody>
      </p:sp>
      <p:sp>
        <p:nvSpPr>
          <p:cNvPr id="4" name="Foliennummernplatzhalter 3"/>
          <p:cNvSpPr>
            <a:spLocks noGrp="1"/>
          </p:cNvSpPr>
          <p:nvPr>
            <p:ph type="sldNum" sz="quarter" idx="10"/>
          </p:nvPr>
        </p:nvSpPr>
        <p:spPr/>
        <p:txBody>
          <a:bodyPr/>
          <a:lstStyle/>
          <a:p>
            <a:fld id="{65F2B2D1-9C0B-43B5-BADC-2150D06C00F9}" type="slidenum">
              <a:rPr lang="de-DE" smtClean="0"/>
              <a:pPr/>
              <a:t>5</a:t>
            </a:fld>
            <a:endParaRPr lang="de-DE"/>
          </a:p>
        </p:txBody>
      </p:sp>
    </p:spTree>
    <p:extLst>
      <p:ext uri="{BB962C8B-B14F-4D97-AF65-F5344CB8AC3E}">
        <p14:creationId xmlns:p14="http://schemas.microsoft.com/office/powerpoint/2010/main" val="3592682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bgerundetes Rechteck 2"/>
          <p:cNvSpPr/>
          <p:nvPr/>
        </p:nvSpPr>
        <p:spPr bwMode="auto">
          <a:xfrm>
            <a:off x="539552" y="2198223"/>
            <a:ext cx="3384376" cy="1158769"/>
          </a:xfrm>
          <a:prstGeom prst="roundRect">
            <a:avLst/>
          </a:prstGeom>
          <a:solidFill>
            <a:schemeClr val="accent1"/>
          </a:solidFill>
          <a:ln>
            <a:noFill/>
          </a:ln>
          <a:effectLst>
            <a:outerShdw dist="107763" dir="2700000" algn="ctr" rotWithShape="0">
              <a:srgbClr val="808080">
                <a:alpha val="50000"/>
              </a:srgbClr>
            </a:outerShdw>
          </a:effectLst>
          <a:extLst>
            <a:ext uri="{91240B29-F687-4F45-9708-019B960494DF}">
              <a14:hiddenLine xmlns:a14="http://schemas.microsoft.com/office/drawing/2010/main" w="25400" cap="flat" cmpd="sng" algn="ctr">
                <a:solidFill>
                  <a:srgbClr val="DA0313"/>
                </a:solidFill>
                <a:prstDash val="solid"/>
                <a:round/>
                <a:headEnd type="none" w="med" len="med"/>
                <a:tailEnd type="none" w="med" len="med"/>
              </a14:hiddenLine>
            </a:ext>
          </a:extLst>
        </p:spPr>
        <p:txBody>
          <a:bodyPr vert="horz" wrap="square" lIns="91440" tIns="45720" rIns="91440" bIns="45720" numCol="1" rtlCol="0" anchor="ctr" anchorCtr="1" compatLnSpc="1">
            <a:prstTxWarp prst="textNoShape">
              <a:avLst/>
            </a:prstTxWarp>
          </a:bodyPr>
          <a:lstStyle/>
          <a:p>
            <a:pPr algn="l"/>
            <a:r>
              <a:rPr lang="de-DE" dirty="0"/>
              <a:t>Auftrag an </a:t>
            </a:r>
            <a:r>
              <a:rPr lang="de-DE" dirty="0" smtClean="0"/>
              <a:t>SBS-Schulen</a:t>
            </a:r>
            <a:r>
              <a:rPr lang="de-DE" b="0" dirty="0"/>
              <a:t>: </a:t>
            </a:r>
            <a:r>
              <a:rPr lang="de-DE" b="0" dirty="0" smtClean="0"/>
              <a:t> Aufbau </a:t>
            </a:r>
            <a:r>
              <a:rPr lang="de-DE" b="0" dirty="0"/>
              <a:t>eines schulinternen </a:t>
            </a:r>
          </a:p>
          <a:p>
            <a:pPr algn="l"/>
            <a:r>
              <a:rPr lang="de-DE" b="0" dirty="0" smtClean="0"/>
              <a:t>Qualitätsmanagementsystems</a:t>
            </a:r>
            <a:endParaRPr kumimoji="0" lang="de-DE" sz="1600" b="1" i="0" u="none" strike="noStrike" cap="none" normalizeH="0" baseline="0" dirty="0" smtClean="0">
              <a:ln>
                <a:noFill/>
              </a:ln>
              <a:effectLst/>
              <a:latin typeface="Arial" charset="0"/>
            </a:endParaRPr>
          </a:p>
        </p:txBody>
      </p:sp>
      <p:sp>
        <p:nvSpPr>
          <p:cNvPr id="8194" name="Titel 1"/>
          <p:cNvSpPr>
            <a:spLocks noGrp="1"/>
          </p:cNvSpPr>
          <p:nvPr>
            <p:ph type="title"/>
          </p:nvPr>
        </p:nvSpPr>
        <p:spPr>
          <a:xfrm>
            <a:off x="539552" y="1126997"/>
            <a:ext cx="8432800" cy="1057275"/>
          </a:xfrm>
        </p:spPr>
        <p:txBody>
          <a:bodyPr/>
          <a:lstStyle/>
          <a:p>
            <a:r>
              <a:rPr lang="de-DE" sz="2400" dirty="0" smtClean="0"/>
              <a:t>Ziele der Metaevaluation</a:t>
            </a:r>
            <a:r>
              <a:rPr lang="de-DE" sz="2400" b="0" dirty="0" smtClean="0"/>
              <a:t/>
            </a:r>
            <a:br>
              <a:rPr lang="de-DE" sz="2400" b="0" dirty="0" smtClean="0"/>
            </a:br>
            <a:endParaRPr lang="de-DE" sz="2400" b="0" dirty="0" smtClean="0"/>
          </a:p>
        </p:txBody>
      </p:sp>
      <p:sp>
        <p:nvSpPr>
          <p:cNvPr id="10243" name="Inhaltsplatzhalter 2"/>
          <p:cNvSpPr>
            <a:spLocks noGrp="1"/>
          </p:cNvSpPr>
          <p:nvPr>
            <p:ph idx="1"/>
          </p:nvPr>
        </p:nvSpPr>
        <p:spPr>
          <a:xfrm>
            <a:off x="539552" y="3717032"/>
            <a:ext cx="8410575" cy="2304256"/>
          </a:xfrm>
        </p:spPr>
        <p:txBody>
          <a:bodyPr/>
          <a:lstStyle/>
          <a:p>
            <a:pPr marL="0" indent="0">
              <a:buNone/>
            </a:pPr>
            <a:r>
              <a:rPr lang="de-DE" b="1" dirty="0"/>
              <a:t>Auf der Ebene der </a:t>
            </a:r>
            <a:r>
              <a:rPr lang="de-DE" b="1" dirty="0" smtClean="0"/>
              <a:t>Einzelschule:</a:t>
            </a:r>
            <a:endParaRPr lang="de-DE" b="1" dirty="0"/>
          </a:p>
          <a:p>
            <a:r>
              <a:rPr lang="de-DE" dirty="0"/>
              <a:t>Datenbasierte Rückmeldung zum Stand des Aufbaus des schulinternen </a:t>
            </a:r>
            <a:r>
              <a:rPr lang="de-DE" dirty="0" smtClean="0"/>
              <a:t>Qualitätsmanagements</a:t>
            </a:r>
          </a:p>
          <a:p>
            <a:r>
              <a:rPr lang="de-DE" dirty="0" smtClean="0"/>
              <a:t>Gegenüberstellung von Selbst- und Fremdeinschätzung / Aufdecken von Soll-Ist-Differenzen</a:t>
            </a:r>
            <a:endParaRPr lang="de-DE" dirty="0"/>
          </a:p>
          <a:p>
            <a:r>
              <a:rPr lang="de-DE" dirty="0"/>
              <a:t>Impulse zur Weiterentwicklung des Qualitätsmanagements</a:t>
            </a:r>
          </a:p>
          <a:p>
            <a:r>
              <a:rPr lang="de-DE" dirty="0"/>
              <a:t>Schaffung einer Grundlage für die Anmeldung zum Zertifizierungsverfahren durch den Bericht zur Metaevaluation </a:t>
            </a:r>
          </a:p>
          <a:p>
            <a:endParaRPr lang="de-DE" b="1" dirty="0" smtClean="0">
              <a:solidFill>
                <a:schemeClr val="tx1"/>
              </a:solidFill>
              <a:latin typeface="Arial" charset="0"/>
            </a:endParaRPr>
          </a:p>
          <a:p>
            <a:endParaRPr lang="de-DE" dirty="0" smtClean="0"/>
          </a:p>
          <a:p>
            <a:endParaRPr lang="de-DE" dirty="0" smtClean="0"/>
          </a:p>
          <a:p>
            <a:pPr marL="457200" lvl="1" indent="0">
              <a:buNone/>
            </a:pPr>
            <a:endParaRPr lang="de-DE" dirty="0"/>
          </a:p>
          <a:p>
            <a:pPr lvl="1"/>
            <a:endParaRPr lang="de-DE" dirty="0" smtClean="0"/>
          </a:p>
        </p:txBody>
      </p:sp>
      <p:sp>
        <p:nvSpPr>
          <p:cNvPr id="8196" name="Foliennummernplatzhalt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b="1">
                <a:solidFill>
                  <a:schemeClr val="bg1"/>
                </a:solidFill>
                <a:latin typeface="Arial" panose="020B0604020202020204" pitchFamily="34" charset="0"/>
              </a:defRPr>
            </a:lvl1pPr>
            <a:lvl2pPr marL="742950" indent="-285750" eaLnBrk="0" hangingPunct="0">
              <a:defRPr sz="1600" b="1">
                <a:solidFill>
                  <a:schemeClr val="bg1"/>
                </a:solidFill>
                <a:latin typeface="Arial" panose="020B0604020202020204" pitchFamily="34" charset="0"/>
              </a:defRPr>
            </a:lvl2pPr>
            <a:lvl3pPr marL="1143000" indent="-228600" eaLnBrk="0" hangingPunct="0">
              <a:defRPr sz="1600" b="1">
                <a:solidFill>
                  <a:schemeClr val="bg1"/>
                </a:solidFill>
                <a:latin typeface="Arial" panose="020B0604020202020204" pitchFamily="34" charset="0"/>
              </a:defRPr>
            </a:lvl3pPr>
            <a:lvl4pPr marL="1600200" indent="-228600" eaLnBrk="0" hangingPunct="0">
              <a:defRPr sz="1600" b="1">
                <a:solidFill>
                  <a:schemeClr val="bg1"/>
                </a:solidFill>
                <a:latin typeface="Arial" panose="020B0604020202020204" pitchFamily="34" charset="0"/>
              </a:defRPr>
            </a:lvl4pPr>
            <a:lvl5pPr marL="2057400" indent="-228600" eaLnBrk="0" hangingPunct="0">
              <a:defRPr sz="1600" b="1">
                <a:solidFill>
                  <a:schemeClr val="bg1"/>
                </a:solidFill>
                <a:latin typeface="Arial" panose="020B0604020202020204" pitchFamily="34" charset="0"/>
              </a:defRPr>
            </a:lvl5pPr>
            <a:lvl6pPr marL="2514600" indent="-228600" algn="ctr" eaLnBrk="0" fontAlgn="base" hangingPunct="0">
              <a:spcBef>
                <a:spcPct val="0"/>
              </a:spcBef>
              <a:spcAft>
                <a:spcPct val="0"/>
              </a:spcAft>
              <a:defRPr sz="1600" b="1">
                <a:solidFill>
                  <a:schemeClr val="bg1"/>
                </a:solidFill>
                <a:latin typeface="Arial" panose="020B0604020202020204" pitchFamily="34" charset="0"/>
              </a:defRPr>
            </a:lvl6pPr>
            <a:lvl7pPr marL="2971800" indent="-228600" algn="ctr" eaLnBrk="0" fontAlgn="base" hangingPunct="0">
              <a:spcBef>
                <a:spcPct val="0"/>
              </a:spcBef>
              <a:spcAft>
                <a:spcPct val="0"/>
              </a:spcAft>
              <a:defRPr sz="1600" b="1">
                <a:solidFill>
                  <a:schemeClr val="bg1"/>
                </a:solidFill>
                <a:latin typeface="Arial" panose="020B0604020202020204" pitchFamily="34" charset="0"/>
              </a:defRPr>
            </a:lvl7pPr>
            <a:lvl8pPr marL="3429000" indent="-228600" algn="ctr" eaLnBrk="0" fontAlgn="base" hangingPunct="0">
              <a:spcBef>
                <a:spcPct val="0"/>
              </a:spcBef>
              <a:spcAft>
                <a:spcPct val="0"/>
              </a:spcAft>
              <a:defRPr sz="1600" b="1">
                <a:solidFill>
                  <a:schemeClr val="bg1"/>
                </a:solidFill>
                <a:latin typeface="Arial" panose="020B0604020202020204" pitchFamily="34" charset="0"/>
              </a:defRPr>
            </a:lvl8pPr>
            <a:lvl9pPr marL="3886200" indent="-228600" algn="ctr" eaLnBrk="0" fontAlgn="base" hangingPunct="0">
              <a:spcBef>
                <a:spcPct val="0"/>
              </a:spcBef>
              <a:spcAft>
                <a:spcPct val="0"/>
              </a:spcAft>
              <a:defRPr sz="1600" b="1">
                <a:solidFill>
                  <a:schemeClr val="bg1"/>
                </a:solidFill>
                <a:latin typeface="Arial" panose="020B0604020202020204" pitchFamily="34" charset="0"/>
              </a:defRPr>
            </a:lvl9pPr>
          </a:lstStyle>
          <a:p>
            <a:pPr eaLnBrk="1" hangingPunct="1"/>
            <a:fld id="{1E91789C-55CE-4F7F-9A8F-7358393409FF}" type="slidenum">
              <a:rPr lang="de-DE" sz="1400" b="0">
                <a:solidFill>
                  <a:srgbClr val="003399"/>
                </a:solidFill>
              </a:rPr>
              <a:pPr eaLnBrk="1" hangingPunct="1"/>
              <a:t>6</a:t>
            </a:fld>
            <a:endParaRPr lang="de-DE" sz="1400" b="0">
              <a:solidFill>
                <a:srgbClr val="003399"/>
              </a:solidFill>
            </a:endParaRPr>
          </a:p>
        </p:txBody>
      </p:sp>
      <p:sp>
        <p:nvSpPr>
          <p:cNvPr id="4" name="Pfeil nach rechts 3"/>
          <p:cNvSpPr/>
          <p:nvPr/>
        </p:nvSpPr>
        <p:spPr bwMode="auto">
          <a:xfrm>
            <a:off x="4067944" y="2636912"/>
            <a:ext cx="720080" cy="376919"/>
          </a:xfrm>
          <a:prstGeom prst="rightArrow">
            <a:avLst/>
          </a:prstGeom>
          <a:solidFill>
            <a:schemeClr val="accent1"/>
          </a:solidFill>
          <a:ln>
            <a:noFill/>
          </a:ln>
          <a:effectLst>
            <a:outerShdw dist="107763" dir="2700000" algn="ctr" rotWithShape="0">
              <a:srgbClr val="808080">
                <a:alpha val="50000"/>
              </a:srgbClr>
            </a:outerShdw>
          </a:effectLst>
          <a:extLst>
            <a:ext uri="{91240B29-F687-4F45-9708-019B960494DF}">
              <a14:hiddenLine xmlns:a14="http://schemas.microsoft.com/office/drawing/2010/main" w="25400" cap="flat" cmpd="sng" algn="ctr">
                <a:solidFill>
                  <a:srgbClr val="DA0313"/>
                </a:solidFill>
                <a:prstDash val="solid"/>
                <a:round/>
                <a:headEnd type="none" w="med" len="med"/>
                <a:tailEnd type="none" w="med" len="med"/>
              </a14:hiddenLine>
            </a:ext>
          </a:ex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smtClean="0">
              <a:ln>
                <a:noFill/>
              </a:ln>
              <a:solidFill>
                <a:schemeClr val="bg1"/>
              </a:solidFill>
              <a:effectLst/>
              <a:latin typeface="Arial" charset="0"/>
            </a:endParaRPr>
          </a:p>
        </p:txBody>
      </p:sp>
      <p:sp>
        <p:nvSpPr>
          <p:cNvPr id="10" name="Abgerundetes Rechteck 9"/>
          <p:cNvSpPr/>
          <p:nvPr/>
        </p:nvSpPr>
        <p:spPr bwMode="auto">
          <a:xfrm>
            <a:off x="4932040" y="2245986"/>
            <a:ext cx="3384376" cy="1158769"/>
          </a:xfrm>
          <a:prstGeom prst="roundRect">
            <a:avLst/>
          </a:prstGeom>
          <a:solidFill>
            <a:schemeClr val="accent1"/>
          </a:solidFill>
          <a:ln>
            <a:noFill/>
          </a:ln>
          <a:effectLst>
            <a:outerShdw dist="107763" dir="2700000" algn="ctr" rotWithShape="0">
              <a:srgbClr val="808080">
                <a:alpha val="50000"/>
              </a:srgbClr>
            </a:outerShdw>
          </a:effectLst>
          <a:extLst>
            <a:ext uri="{91240B29-F687-4F45-9708-019B960494DF}">
              <a14:hiddenLine xmlns:a14="http://schemas.microsoft.com/office/drawing/2010/main" w="25400" cap="flat" cmpd="sng" algn="ctr">
                <a:solidFill>
                  <a:srgbClr val="DA0313"/>
                </a:solidFill>
                <a:prstDash val="solid"/>
                <a:round/>
                <a:headEnd type="none" w="med" len="med"/>
                <a:tailEnd type="none" w="med" len="med"/>
              </a14:hiddenLine>
            </a:ext>
          </a:extLst>
        </p:spPr>
        <p:txBody>
          <a:bodyPr vert="horz" wrap="square" lIns="91440" tIns="45720" rIns="91440" bIns="45720" numCol="1" rtlCol="0" anchor="ctr" anchorCtr="1" compatLnSpc="1">
            <a:prstTxWarp prst="textNoShape">
              <a:avLst/>
            </a:prstTxWarp>
          </a:bodyPr>
          <a:lstStyle/>
          <a:p>
            <a:pPr algn="l"/>
            <a:r>
              <a:rPr lang="de-DE" b="0" dirty="0" smtClean="0"/>
              <a:t>Unterstützung einer zielgerichteten Schulentwicklung zur Verbesserung der Unterrichtsqualität</a:t>
            </a:r>
            <a:endParaRPr kumimoji="0" lang="de-DE" sz="1600" b="1" i="0" u="none" strike="noStrike" cap="none" normalizeH="0" baseline="0" dirty="0" smtClean="0">
              <a:ln>
                <a:noFill/>
              </a:ln>
              <a:effectLst/>
              <a:latin typeface="Arial" charset="0"/>
            </a:endParaRPr>
          </a:p>
        </p:txBody>
      </p:sp>
    </p:spTree>
    <p:extLst>
      <p:ext uri="{BB962C8B-B14F-4D97-AF65-F5344CB8AC3E}">
        <p14:creationId xmlns:p14="http://schemas.microsoft.com/office/powerpoint/2010/main" val="40592881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1813" y="899703"/>
            <a:ext cx="8432800" cy="1057275"/>
          </a:xfrm>
        </p:spPr>
        <p:txBody>
          <a:bodyPr/>
          <a:lstStyle/>
          <a:p>
            <a:r>
              <a:rPr lang="de-DE" sz="2400" dirty="0" smtClean="0"/>
              <a:t>Ziele der Metaevaluation</a:t>
            </a:r>
            <a:endParaRPr lang="de-DE" sz="2400" dirty="0"/>
          </a:p>
        </p:txBody>
      </p:sp>
      <p:sp>
        <p:nvSpPr>
          <p:cNvPr id="3" name="Inhaltsplatzhalter 2"/>
          <p:cNvSpPr>
            <a:spLocks noGrp="1"/>
          </p:cNvSpPr>
          <p:nvPr>
            <p:ph idx="1"/>
          </p:nvPr>
        </p:nvSpPr>
        <p:spPr>
          <a:xfrm>
            <a:off x="539552" y="2060848"/>
            <a:ext cx="8410575" cy="3962400"/>
          </a:xfrm>
        </p:spPr>
        <p:txBody>
          <a:bodyPr/>
          <a:lstStyle/>
          <a:p>
            <a:pPr marL="0" indent="0">
              <a:buNone/>
            </a:pPr>
            <a:r>
              <a:rPr lang="de-DE" b="1" dirty="0" smtClean="0"/>
              <a:t>Mit Blick auf alle selbstständigen beruflichen Schulen</a:t>
            </a:r>
            <a:r>
              <a:rPr lang="de-DE" dirty="0" smtClean="0"/>
              <a:t> </a:t>
            </a:r>
          </a:p>
          <a:p>
            <a:r>
              <a:rPr lang="de-DE" dirty="0"/>
              <a:t>Zusammenfassung der Ergebnisse aus allen </a:t>
            </a:r>
            <a:r>
              <a:rPr lang="de-DE" dirty="0" smtClean="0"/>
              <a:t>SBS zur </a:t>
            </a:r>
            <a:r>
              <a:rPr lang="de-DE" dirty="0"/>
              <a:t>Ermittlung von Durchschnittswerten für den individuellen Vergleich</a:t>
            </a:r>
          </a:p>
          <a:p>
            <a:r>
              <a:rPr lang="de-DE" dirty="0"/>
              <a:t>Gewinnung von datenbasiertem Steuerungswissen für bildungspolitische Entscheidungen</a:t>
            </a:r>
          </a:p>
          <a:p>
            <a:endParaRPr lang="de-DE" dirty="0" smtClean="0"/>
          </a:p>
          <a:p>
            <a:endParaRPr lang="de-DE" dirty="0" smtClean="0"/>
          </a:p>
        </p:txBody>
      </p:sp>
      <p:sp>
        <p:nvSpPr>
          <p:cNvPr id="4" name="Foliennummernplatzhalter 3"/>
          <p:cNvSpPr>
            <a:spLocks noGrp="1"/>
          </p:cNvSpPr>
          <p:nvPr>
            <p:ph type="sldNum" sz="quarter" idx="10"/>
          </p:nvPr>
        </p:nvSpPr>
        <p:spPr/>
        <p:txBody>
          <a:bodyPr/>
          <a:lstStyle/>
          <a:p>
            <a:fld id="{65F2B2D1-9C0B-43B5-BADC-2150D06C00F9}" type="slidenum">
              <a:rPr lang="de-DE" smtClean="0"/>
              <a:pPr/>
              <a:t>7</a:t>
            </a:fld>
            <a:endParaRPr lang="de-DE"/>
          </a:p>
        </p:txBody>
      </p:sp>
    </p:spTree>
    <p:extLst>
      <p:ext uri="{BB962C8B-B14F-4D97-AF65-F5344CB8AC3E}">
        <p14:creationId xmlns:p14="http://schemas.microsoft.com/office/powerpoint/2010/main" val="3200928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1812" y="1114425"/>
            <a:ext cx="8612187" cy="1057275"/>
          </a:xfrm>
        </p:spPr>
        <p:txBody>
          <a:bodyPr/>
          <a:lstStyle/>
          <a:p>
            <a:r>
              <a:rPr lang="de-DE" altLang="de-DE" sz="2400" dirty="0"/>
              <a:t>Der Hessische Referenzrahmen Schulqualität </a:t>
            </a:r>
            <a:r>
              <a:rPr lang="de-DE" altLang="de-DE" sz="2400" dirty="0" smtClean="0"/>
              <a:t>(HRS) </a:t>
            </a:r>
            <a:br>
              <a:rPr lang="de-DE" altLang="de-DE" sz="2400" dirty="0" smtClean="0"/>
            </a:br>
            <a:r>
              <a:rPr lang="de-DE" altLang="de-DE" sz="2400" dirty="0" smtClean="0"/>
              <a:t>als </a:t>
            </a:r>
            <a:r>
              <a:rPr lang="de-DE" altLang="de-DE" sz="2400" dirty="0"/>
              <a:t>Grundlage </a:t>
            </a:r>
            <a:r>
              <a:rPr lang="de-DE" altLang="de-DE" sz="2400" dirty="0" smtClean="0"/>
              <a:t>der Metaevaluation</a:t>
            </a:r>
            <a:endParaRPr lang="de-DE" dirty="0"/>
          </a:p>
        </p:txBody>
      </p:sp>
      <p:sp>
        <p:nvSpPr>
          <p:cNvPr id="4" name="Foliennummernplatzhalter 3"/>
          <p:cNvSpPr>
            <a:spLocks noGrp="1"/>
          </p:cNvSpPr>
          <p:nvPr>
            <p:ph type="sldNum" sz="quarter" idx="10"/>
          </p:nvPr>
        </p:nvSpPr>
        <p:spPr/>
        <p:txBody>
          <a:bodyPr/>
          <a:lstStyle/>
          <a:p>
            <a:fld id="{65F2B2D1-9C0B-43B5-BADC-2150D06C00F9}" type="slidenum">
              <a:rPr lang="de-DE" smtClean="0"/>
              <a:pPr/>
              <a:t>8</a:t>
            </a:fld>
            <a:endParaRPr lang="de-DE" dirty="0"/>
          </a:p>
        </p:txBody>
      </p:sp>
      <p:pic>
        <p:nvPicPr>
          <p:cNvPr id="6" name="Grafik 5"/>
          <p:cNvPicPr/>
          <p:nvPr/>
        </p:nvPicPr>
        <p:blipFill rotWithShape="1">
          <a:blip r:embed="rId3"/>
          <a:srcRect l="12128" t="15011" r="11671" b="12821"/>
          <a:stretch/>
        </p:blipFill>
        <p:spPr bwMode="auto">
          <a:xfrm>
            <a:off x="611560" y="2348880"/>
            <a:ext cx="5085073" cy="3312368"/>
          </a:xfrm>
          <a:prstGeom prst="rect">
            <a:avLst/>
          </a:prstGeom>
          <a:ln>
            <a:noFill/>
          </a:ln>
          <a:extLst>
            <a:ext uri="{53640926-AAD7-44D8-BBD7-CCE9431645EC}">
              <a14:shadowObscured xmlns:a14="http://schemas.microsoft.com/office/drawing/2010/main"/>
            </a:ext>
          </a:extLst>
        </p:spPr>
      </p:pic>
      <p:sp>
        <p:nvSpPr>
          <p:cNvPr id="7" name="Rechteck 6"/>
          <p:cNvSpPr/>
          <p:nvPr/>
        </p:nvSpPr>
        <p:spPr bwMode="auto">
          <a:xfrm>
            <a:off x="1896016" y="3239683"/>
            <a:ext cx="1129121" cy="713422"/>
          </a:xfrm>
          <a:prstGeom prst="rect">
            <a:avLst/>
          </a:prstGeom>
          <a:noFill/>
          <a:ln w="25400" cap="flat" cmpd="sng" algn="ctr">
            <a:solidFill>
              <a:srgbClr val="DA0313"/>
            </a:solidFill>
            <a:prstDash val="solid"/>
            <a:round/>
            <a:headEnd type="none" w="med" len="med"/>
            <a:tailEnd type="none" w="med" len="med"/>
          </a:ln>
          <a:effectLst>
            <a:outerShdw dist="107763" dir="2700000" algn="ctr" rotWithShape="0">
              <a:srgbClr val="808080">
                <a:alpha val="50000"/>
              </a:srgbClr>
            </a:outerShdw>
          </a:effectLst>
          <a:ex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smtClean="0">
              <a:ln>
                <a:noFill/>
              </a:ln>
              <a:solidFill>
                <a:schemeClr val="bg1"/>
              </a:solidFill>
              <a:effectLst/>
              <a:latin typeface="Arial" charset="0"/>
            </a:endParaRPr>
          </a:p>
        </p:txBody>
      </p:sp>
      <p:sp>
        <p:nvSpPr>
          <p:cNvPr id="8" name="Rechteck 7"/>
          <p:cNvSpPr/>
          <p:nvPr/>
        </p:nvSpPr>
        <p:spPr bwMode="auto">
          <a:xfrm>
            <a:off x="3162875" y="3251558"/>
            <a:ext cx="1101823" cy="707298"/>
          </a:xfrm>
          <a:prstGeom prst="rect">
            <a:avLst/>
          </a:prstGeom>
          <a:noFill/>
          <a:ln w="25400" cap="flat" cmpd="sng" algn="ctr">
            <a:solidFill>
              <a:srgbClr val="DA0313"/>
            </a:solidFill>
            <a:prstDash val="solid"/>
            <a:round/>
            <a:headEnd type="none" w="med" len="med"/>
            <a:tailEnd type="none" w="med" len="med"/>
          </a:ln>
          <a:effectLst>
            <a:outerShdw dist="107763" dir="2700000" algn="ctr" rotWithShape="0">
              <a:srgbClr val="808080">
                <a:alpha val="50000"/>
              </a:srgbClr>
            </a:outerShdw>
          </a:effectLst>
          <a:extLst/>
        </p:spPr>
        <p:txBody>
          <a:bodyPr vert="horz" wrap="square" lIns="91440" tIns="45720" rIns="91440" bIns="45720" numCol="1" rtlCol="0" anchor="ctr" anchorCtr="1"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de-DE" sz="1600" b="1" i="0" u="none" strike="noStrike" cap="none" normalizeH="0" baseline="0" smtClean="0">
              <a:ln>
                <a:noFill/>
              </a:ln>
              <a:solidFill>
                <a:schemeClr val="bg1"/>
              </a:solidFill>
              <a:effectLst/>
              <a:latin typeface="Arial" charset="0"/>
            </a:endParaRPr>
          </a:p>
        </p:txBody>
      </p:sp>
      <p:sp>
        <p:nvSpPr>
          <p:cNvPr id="10" name="Textfeld 9"/>
          <p:cNvSpPr txBox="1"/>
          <p:nvPr/>
        </p:nvSpPr>
        <p:spPr>
          <a:xfrm>
            <a:off x="5696633" y="2708920"/>
            <a:ext cx="3195847" cy="338554"/>
          </a:xfrm>
          <a:prstGeom prst="rect">
            <a:avLst/>
          </a:prstGeom>
          <a:noFill/>
        </p:spPr>
        <p:txBody>
          <a:bodyPr wrap="square" rtlCol="0">
            <a:spAutoFit/>
          </a:bodyPr>
          <a:lstStyle/>
          <a:p>
            <a:endParaRPr lang="de-DE" dirty="0"/>
          </a:p>
        </p:txBody>
      </p:sp>
      <p:sp>
        <p:nvSpPr>
          <p:cNvPr id="11" name="Rectangle 27"/>
          <p:cNvSpPr txBox="1">
            <a:spLocks noChangeArrowheads="1"/>
          </p:cNvSpPr>
          <p:nvPr/>
        </p:nvSpPr>
        <p:spPr>
          <a:xfrm>
            <a:off x="5652120" y="2420888"/>
            <a:ext cx="3491880" cy="2232025"/>
          </a:xfrm>
          <a:prstGeom prst="rect">
            <a:avLst/>
          </a:prstGeom>
        </p:spPr>
        <p:txBody>
          <a:bodyPr/>
          <a:lstStyle>
            <a:lvl1pPr marL="342900" indent="-342900" algn="l" rtl="0" eaLnBrk="0" fontAlgn="base" hangingPunct="0">
              <a:lnSpc>
                <a:spcPct val="110000"/>
              </a:lnSpc>
              <a:spcBef>
                <a:spcPct val="20000"/>
              </a:spcBef>
              <a:spcAft>
                <a:spcPct val="10000"/>
              </a:spcAft>
              <a:buClr>
                <a:srgbClr val="003399"/>
              </a:buClr>
              <a:buSzPct val="70000"/>
              <a:buFont typeface="Wingdings" pitchFamily="2" charset="2"/>
              <a:buChar char="n"/>
              <a:defRPr>
                <a:solidFill>
                  <a:schemeClr val="tx2"/>
                </a:solidFill>
                <a:latin typeface="+mn-lt"/>
                <a:ea typeface="+mn-ea"/>
                <a:cs typeface="+mn-cs"/>
              </a:defRPr>
            </a:lvl1pPr>
            <a:lvl2pPr marL="742950" indent="-285750" algn="l" rtl="0" eaLnBrk="0" fontAlgn="base" hangingPunct="0">
              <a:lnSpc>
                <a:spcPct val="110000"/>
              </a:lnSpc>
              <a:spcBef>
                <a:spcPct val="20000"/>
              </a:spcBef>
              <a:spcAft>
                <a:spcPct val="10000"/>
              </a:spcAft>
              <a:buClr>
                <a:srgbClr val="F00000"/>
              </a:buClr>
              <a:buSzPct val="75000"/>
              <a:buFont typeface="Wingdings" pitchFamily="2" charset="2"/>
              <a:buChar char="§"/>
              <a:defRPr sz="1600">
                <a:solidFill>
                  <a:schemeClr val="tx2"/>
                </a:solidFill>
                <a:latin typeface="+mn-lt"/>
              </a:defRPr>
            </a:lvl2pPr>
            <a:lvl3pPr marL="1143000" indent="-228600" algn="l" rtl="0" eaLnBrk="0" fontAlgn="base" hangingPunct="0">
              <a:lnSpc>
                <a:spcPct val="110000"/>
              </a:lnSpc>
              <a:spcBef>
                <a:spcPct val="20000"/>
              </a:spcBef>
              <a:spcAft>
                <a:spcPct val="10000"/>
              </a:spcAft>
              <a:buClr>
                <a:schemeClr val="accent2"/>
              </a:buClr>
              <a:buChar char="•"/>
              <a:defRPr sz="1400">
                <a:solidFill>
                  <a:schemeClr val="tx2"/>
                </a:solidFill>
                <a:latin typeface="+mn-lt"/>
              </a:defRPr>
            </a:lvl3pPr>
            <a:lvl4pPr marL="1600200" indent="-228600" algn="l" rtl="0" eaLnBrk="0" fontAlgn="base" hangingPunct="0">
              <a:lnSpc>
                <a:spcPct val="110000"/>
              </a:lnSpc>
              <a:spcBef>
                <a:spcPct val="20000"/>
              </a:spcBef>
              <a:spcAft>
                <a:spcPct val="10000"/>
              </a:spcAft>
              <a:buClr>
                <a:schemeClr val="tx1"/>
              </a:buClr>
              <a:buChar char="•"/>
              <a:defRPr sz="1200">
                <a:solidFill>
                  <a:schemeClr val="tx2"/>
                </a:solidFill>
                <a:latin typeface="+mn-lt"/>
              </a:defRPr>
            </a:lvl4pPr>
            <a:lvl5pPr marL="2057400" indent="-228600" algn="l" rtl="0" eaLnBrk="0" fontAlgn="base" hangingPunct="0">
              <a:lnSpc>
                <a:spcPct val="110000"/>
              </a:lnSpc>
              <a:spcBef>
                <a:spcPct val="20000"/>
              </a:spcBef>
              <a:spcAft>
                <a:spcPct val="10000"/>
              </a:spcAft>
              <a:buChar char="•"/>
              <a:defRPr sz="1000">
                <a:solidFill>
                  <a:schemeClr val="tx2"/>
                </a:solidFill>
                <a:latin typeface="+mn-lt"/>
              </a:defRPr>
            </a:lvl5pPr>
            <a:lvl6pPr marL="2514600" indent="-228600" algn="l" rtl="0" fontAlgn="base">
              <a:lnSpc>
                <a:spcPct val="110000"/>
              </a:lnSpc>
              <a:spcBef>
                <a:spcPct val="20000"/>
              </a:spcBef>
              <a:spcAft>
                <a:spcPct val="10000"/>
              </a:spcAft>
              <a:buChar char="•"/>
              <a:defRPr sz="1000">
                <a:solidFill>
                  <a:schemeClr val="tx2"/>
                </a:solidFill>
                <a:latin typeface="+mn-lt"/>
              </a:defRPr>
            </a:lvl6pPr>
            <a:lvl7pPr marL="2971800" indent="-228600" algn="l" rtl="0" fontAlgn="base">
              <a:lnSpc>
                <a:spcPct val="110000"/>
              </a:lnSpc>
              <a:spcBef>
                <a:spcPct val="20000"/>
              </a:spcBef>
              <a:spcAft>
                <a:spcPct val="10000"/>
              </a:spcAft>
              <a:buChar char="•"/>
              <a:defRPr sz="1000">
                <a:solidFill>
                  <a:schemeClr val="tx2"/>
                </a:solidFill>
                <a:latin typeface="+mn-lt"/>
              </a:defRPr>
            </a:lvl7pPr>
            <a:lvl8pPr marL="3429000" indent="-228600" algn="l" rtl="0" fontAlgn="base">
              <a:lnSpc>
                <a:spcPct val="110000"/>
              </a:lnSpc>
              <a:spcBef>
                <a:spcPct val="20000"/>
              </a:spcBef>
              <a:spcAft>
                <a:spcPct val="10000"/>
              </a:spcAft>
              <a:buChar char="•"/>
              <a:defRPr sz="1000">
                <a:solidFill>
                  <a:schemeClr val="tx2"/>
                </a:solidFill>
                <a:latin typeface="+mn-lt"/>
              </a:defRPr>
            </a:lvl8pPr>
            <a:lvl9pPr marL="3886200" indent="-228600" algn="l" rtl="0" fontAlgn="base">
              <a:lnSpc>
                <a:spcPct val="110000"/>
              </a:lnSpc>
              <a:spcBef>
                <a:spcPct val="20000"/>
              </a:spcBef>
              <a:spcAft>
                <a:spcPct val="10000"/>
              </a:spcAft>
              <a:buChar char="•"/>
              <a:defRPr sz="1000">
                <a:solidFill>
                  <a:schemeClr val="tx2"/>
                </a:solidFill>
                <a:latin typeface="+mn-lt"/>
              </a:defRPr>
            </a:lvl9pPr>
          </a:lstStyle>
          <a:p>
            <a:pPr eaLnBrk="1" hangingPunct="1"/>
            <a:r>
              <a:rPr lang="de-DE" altLang="de-DE" sz="1600" b="0" kern="0" dirty="0" smtClean="0"/>
              <a:t>Fokussierung auf die Qualitätsbereiche II und III</a:t>
            </a:r>
          </a:p>
          <a:p>
            <a:pPr eaLnBrk="1" hangingPunct="1"/>
            <a:r>
              <a:rPr lang="de-DE" altLang="de-DE" b="0" kern="0" dirty="0" smtClean="0"/>
              <a:t>Richtlinie für „gutes Qualitätsmanagement“</a:t>
            </a:r>
          </a:p>
          <a:p>
            <a:pPr eaLnBrk="1" hangingPunct="1"/>
            <a:r>
              <a:rPr lang="de-DE" altLang="de-DE" sz="1600" b="0" kern="0" dirty="0" smtClean="0"/>
              <a:t>Ausschärfung der Kriterien des HRS durch Anhaltspunkte aus dem Q2E-Evaluationsraster</a:t>
            </a:r>
          </a:p>
          <a:p>
            <a:pPr eaLnBrk="1" hangingPunct="1"/>
            <a:r>
              <a:rPr lang="de-DE" altLang="de-DE" sz="1600" b="0" kern="0" dirty="0" smtClean="0"/>
              <a:t>erstellt in einer Projektgruppe aus HKM, </a:t>
            </a:r>
            <a:r>
              <a:rPr lang="de-DE" altLang="de-DE" sz="1600" b="0" kern="0" dirty="0" err="1" smtClean="0"/>
              <a:t>SVplus</a:t>
            </a:r>
            <a:r>
              <a:rPr lang="de-DE" altLang="de-DE" sz="1600" b="0" kern="0" dirty="0" smtClean="0"/>
              <a:t>, Landesschulamt  und abgestimmt mit der FH Nordwestschweiz (Steiner / Landwehr)</a:t>
            </a:r>
          </a:p>
        </p:txBody>
      </p:sp>
    </p:spTree>
    <p:extLst>
      <p:ext uri="{BB962C8B-B14F-4D97-AF65-F5344CB8AC3E}">
        <p14:creationId xmlns:p14="http://schemas.microsoft.com/office/powerpoint/2010/main" val="1471685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1813" y="894500"/>
            <a:ext cx="8432800" cy="1057275"/>
          </a:xfrm>
        </p:spPr>
        <p:txBody>
          <a:bodyPr/>
          <a:lstStyle/>
          <a:p>
            <a:r>
              <a:rPr lang="de-DE" sz="2400" dirty="0" smtClean="0"/>
              <a:t>Der Gegenstandsbereich der Metaevaluation</a:t>
            </a:r>
            <a:endParaRPr lang="de-DE" sz="2400" dirty="0"/>
          </a:p>
        </p:txBody>
      </p:sp>
      <p:sp>
        <p:nvSpPr>
          <p:cNvPr id="3" name="Inhaltsplatzhalter 2"/>
          <p:cNvSpPr>
            <a:spLocks noGrp="1"/>
          </p:cNvSpPr>
          <p:nvPr>
            <p:ph idx="1"/>
          </p:nvPr>
        </p:nvSpPr>
        <p:spPr/>
        <p:txBody>
          <a:bodyPr/>
          <a:lstStyle/>
          <a:p>
            <a:r>
              <a:rPr lang="de-DE" dirty="0" smtClean="0"/>
              <a:t>Evaluation des schulischen Qualitätsmanagements </a:t>
            </a:r>
            <a:br>
              <a:rPr lang="de-DE" dirty="0" smtClean="0"/>
            </a:br>
            <a:r>
              <a:rPr lang="de-DE" dirty="0" smtClean="0"/>
              <a:t>(Qualitätsbereiche II und III des Hessischen Referenzrahmens Schulqualität)</a:t>
            </a:r>
          </a:p>
          <a:p>
            <a:pPr lvl="1" eaLnBrk="1" hangingPunct="1"/>
            <a:r>
              <a:rPr lang="de-DE" altLang="de-DE" dirty="0"/>
              <a:t>II. Ziele und Strategien der Qualitätsentwicklung </a:t>
            </a:r>
          </a:p>
          <a:p>
            <a:pPr lvl="1" eaLnBrk="1" hangingPunct="1"/>
            <a:r>
              <a:rPr lang="de-DE" altLang="de-DE" dirty="0"/>
              <a:t>III. Führung und Management</a:t>
            </a:r>
          </a:p>
          <a:p>
            <a:pPr eaLnBrk="1" hangingPunct="1"/>
            <a:r>
              <a:rPr lang="de-DE" altLang="de-DE" dirty="0" smtClean="0"/>
              <a:t>Nutzung von </a:t>
            </a:r>
            <a:r>
              <a:rPr lang="de-DE" altLang="de-DE" b="1" dirty="0" smtClean="0">
                <a:solidFill>
                  <a:schemeClr val="tx1"/>
                </a:solidFill>
              </a:rPr>
              <a:t>7</a:t>
            </a:r>
            <a:r>
              <a:rPr lang="de-DE" altLang="de-DE" b="1" dirty="0" smtClean="0"/>
              <a:t>ausgewählten </a:t>
            </a:r>
            <a:r>
              <a:rPr lang="de-DE" altLang="de-DE" b="1" dirty="0"/>
              <a:t>Kriterien</a:t>
            </a:r>
            <a:r>
              <a:rPr lang="de-DE" altLang="de-DE" dirty="0"/>
              <a:t> des Hessischen Referenzrahmens Schulqualität </a:t>
            </a:r>
            <a:endParaRPr lang="de-DE" altLang="de-DE" dirty="0" smtClean="0"/>
          </a:p>
          <a:p>
            <a:pPr eaLnBrk="1" hangingPunct="1"/>
            <a:r>
              <a:rPr lang="de-DE" altLang="de-DE" dirty="0" smtClean="0"/>
              <a:t>Ausschärfung der 7 Kriterien durch </a:t>
            </a:r>
            <a:r>
              <a:rPr lang="de-DE" altLang="de-DE" b="1" dirty="0" smtClean="0"/>
              <a:t>43 Kerninformationen </a:t>
            </a:r>
            <a:r>
              <a:rPr lang="de-DE" altLang="de-DE" dirty="0" smtClean="0"/>
              <a:t>(„Anhaltspunkte“)</a:t>
            </a:r>
            <a:endParaRPr lang="de-DE" altLang="de-DE" dirty="0"/>
          </a:p>
          <a:p>
            <a:endParaRPr lang="de-DE" dirty="0"/>
          </a:p>
        </p:txBody>
      </p:sp>
      <p:sp>
        <p:nvSpPr>
          <p:cNvPr id="4" name="Foliennummernplatzhalter 3"/>
          <p:cNvSpPr>
            <a:spLocks noGrp="1"/>
          </p:cNvSpPr>
          <p:nvPr>
            <p:ph type="sldNum" sz="quarter" idx="10"/>
          </p:nvPr>
        </p:nvSpPr>
        <p:spPr/>
        <p:txBody>
          <a:bodyPr/>
          <a:lstStyle/>
          <a:p>
            <a:fld id="{65F2B2D1-9C0B-43B5-BADC-2150D06C00F9}" type="slidenum">
              <a:rPr lang="de-DE" smtClean="0"/>
              <a:pPr/>
              <a:t>9</a:t>
            </a:fld>
            <a:endParaRPr lang="de-DE"/>
          </a:p>
        </p:txBody>
      </p:sp>
    </p:spTree>
    <p:extLst>
      <p:ext uri="{BB962C8B-B14F-4D97-AF65-F5344CB8AC3E}">
        <p14:creationId xmlns:p14="http://schemas.microsoft.com/office/powerpoint/2010/main" val="3774174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Echo">
  <a:themeElements>
    <a:clrScheme name="Echo 11">
      <a:dk1>
        <a:srgbClr val="000000"/>
      </a:dk1>
      <a:lt1>
        <a:srgbClr val="FFFFFF"/>
      </a:lt1>
      <a:dk2>
        <a:srgbClr val="000000"/>
      </a:dk2>
      <a:lt2>
        <a:srgbClr val="C0C0C0"/>
      </a:lt2>
      <a:accent1>
        <a:srgbClr val="799BC5"/>
      </a:accent1>
      <a:accent2>
        <a:srgbClr val="FF0000"/>
      </a:accent2>
      <a:accent3>
        <a:srgbClr val="FFFFFF"/>
      </a:accent3>
      <a:accent4>
        <a:srgbClr val="000000"/>
      </a:accent4>
      <a:accent5>
        <a:srgbClr val="BECBDF"/>
      </a:accent5>
      <a:accent6>
        <a:srgbClr val="E70000"/>
      </a:accent6>
      <a:hlink>
        <a:srgbClr val="003399"/>
      </a:hlink>
      <a:folHlink>
        <a:srgbClr val="808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outerShdw dist="107763" dir="2700000" algn="ctr" rotWithShape="0">
            <a:srgbClr val="808080">
              <a:alpha val="50000"/>
            </a:srgbClr>
          </a:outerShdw>
        </a:effectLst>
        <a:extLst>
          <a:ext uri="{91240B29-F687-4F45-9708-019B960494DF}">
            <a14:hiddenLine xmlns:a14="http://schemas.microsoft.com/office/drawing/2010/main" w="25400" cap="flat" cmpd="sng" algn="ctr">
              <a:solidFill>
                <a:srgbClr val="DA0313"/>
              </a:solidFill>
              <a:prstDash val="solid"/>
              <a:round/>
              <a:headEnd type="none" w="med" len="med"/>
              <a:tailEnd type="none" w="med" len="med"/>
            </a14:hiddenLine>
          </a:ext>
        </a:extLst>
      </a:spPr>
      <a:bodyPr vert="horz" wrap="square" lIns="91440" tIns="45720" rIns="91440" bIns="45720" numCol="1" anchor="ctr" anchorCtr="1"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16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outerShdw dist="107763" dir="2700000" algn="ctr" rotWithShape="0">
            <a:srgbClr val="808080">
              <a:alpha val="50000"/>
            </a:srgbClr>
          </a:outerShdw>
        </a:effectLst>
        <a:extLst>
          <a:ext uri="{91240B29-F687-4F45-9708-019B960494DF}">
            <a14:hiddenLine xmlns:a14="http://schemas.microsoft.com/office/drawing/2010/main" w="25400" cap="flat" cmpd="sng" algn="ctr">
              <a:solidFill>
                <a:srgbClr val="DA0313"/>
              </a:solidFill>
              <a:prstDash val="solid"/>
              <a:round/>
              <a:headEnd type="none" w="med" len="med"/>
              <a:tailEnd type="none" w="med" len="med"/>
            </a14:hiddenLine>
          </a:ext>
        </a:extLst>
      </a:spPr>
      <a:bodyPr vert="horz" wrap="square" lIns="91440" tIns="45720" rIns="91440" bIns="45720" numCol="1" anchor="ctr" anchorCtr="1"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1600" b="1" i="0" u="none" strike="noStrike" cap="none" normalizeH="0" baseline="0" smtClean="0">
            <a:ln>
              <a:noFill/>
            </a:ln>
            <a:solidFill>
              <a:schemeClr val="bg1"/>
            </a:solidFill>
            <a:effectLst/>
            <a:latin typeface="Arial"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
      <a:clrScheme name="Echo 11">
        <a:dk1>
          <a:srgbClr val="000000"/>
        </a:dk1>
        <a:lt1>
          <a:srgbClr val="FFFFFF"/>
        </a:lt1>
        <a:dk2>
          <a:srgbClr val="000000"/>
        </a:dk2>
        <a:lt2>
          <a:srgbClr val="C0C0C0"/>
        </a:lt2>
        <a:accent1>
          <a:srgbClr val="799BC5"/>
        </a:accent1>
        <a:accent2>
          <a:srgbClr val="FF0000"/>
        </a:accent2>
        <a:accent3>
          <a:srgbClr val="FFFFFF"/>
        </a:accent3>
        <a:accent4>
          <a:srgbClr val="000000"/>
        </a:accent4>
        <a:accent5>
          <a:srgbClr val="BECBDF"/>
        </a:accent5>
        <a:accent6>
          <a:srgbClr val="E70000"/>
        </a:accent6>
        <a:hlink>
          <a:srgbClr val="0033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outerShdw dist="107763" dir="2700000" algn="ctr" rotWithShape="0">
            <a:srgbClr val="808080">
              <a:alpha val="50000"/>
            </a:srgbClr>
          </a:outerShdw>
        </a:effectLst>
        <a:extLst>
          <a:ext uri="{91240B29-F687-4F45-9708-019B960494DF}">
            <a14:hiddenLine xmlns:a14="http://schemas.microsoft.com/office/drawing/2010/main" w="25400" cap="flat" cmpd="sng" algn="ctr">
              <a:solidFill>
                <a:srgbClr val="DA0313"/>
              </a:solidFill>
              <a:prstDash val="solid"/>
              <a:round/>
              <a:headEnd type="none" w="med" len="med"/>
              <a:tailEnd type="none" w="med" len="med"/>
            </a14:hiddenLine>
          </a:ext>
        </a:extLst>
      </a:spPr>
      <a:bodyPr vert="horz" wrap="square" lIns="91440" tIns="45720" rIns="91440" bIns="45720" numCol="1" anchor="ctr" anchorCtr="1"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16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outerShdw dist="107763" dir="2700000" algn="ctr" rotWithShape="0">
            <a:srgbClr val="808080">
              <a:alpha val="50000"/>
            </a:srgbClr>
          </a:outerShdw>
        </a:effectLst>
        <a:extLst>
          <a:ext uri="{91240B29-F687-4F45-9708-019B960494DF}">
            <a14:hiddenLine xmlns:a14="http://schemas.microsoft.com/office/drawing/2010/main" w="25400" cap="flat" cmpd="sng" algn="ctr">
              <a:solidFill>
                <a:srgbClr val="DA0313"/>
              </a:solidFill>
              <a:prstDash val="solid"/>
              <a:round/>
              <a:headEnd type="none" w="med" len="med"/>
              <a:tailEnd type="none" w="med" len="med"/>
            </a14:hiddenLine>
          </a:ext>
        </a:extLst>
      </a:spPr>
      <a:bodyPr vert="horz" wrap="square" lIns="91440" tIns="45720" rIns="91440" bIns="45720" numCol="1" anchor="ctr" anchorCtr="1"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1600" b="1" i="0" u="none" strike="noStrike" cap="none" normalizeH="0" baseline="0" smtClean="0">
            <a:ln>
              <a:noFill/>
            </a:ln>
            <a:solidFill>
              <a:schemeClr val="bg1"/>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F59E3302B6EC684EB2BBDAF3F3B26A99" ma:contentTypeVersion="0" ma:contentTypeDescription="Ein neues Dokument erstellen." ma:contentTypeScope="" ma:versionID="857c3e6d318b89bc5203c83ebb2b68f5">
  <xsd:schema xmlns:xsd="http://www.w3.org/2001/XMLSchema" xmlns:xs="http://www.w3.org/2001/XMLSchema" xmlns:p="http://schemas.microsoft.com/office/2006/metadata/properties" targetNamespace="http://schemas.microsoft.com/office/2006/metadata/properties" ma:root="true" ma:fieldsID="c4a50e853bb2a4d51791d089d27b413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01CBE9-BFF8-4AA2-98A6-985FB5FA4B57}">
  <ds:schemaRefs>
    <ds:schemaRef ds:uri="http://schemas.microsoft.com/sharepoint/v3/contenttype/forms"/>
  </ds:schemaRefs>
</ds:datastoreItem>
</file>

<file path=customXml/itemProps2.xml><?xml version="1.0" encoding="utf-8"?>
<ds:datastoreItem xmlns:ds="http://schemas.openxmlformats.org/officeDocument/2006/customXml" ds:itemID="{FA461EB7-7080-4330-8056-49FB75E1C46A}">
  <ds:schemaRefs>
    <ds:schemaRef ds:uri="http://schemas.microsoft.com/office/2006/documentManagement/types"/>
    <ds:schemaRef ds:uri="http://www.w3.org/XML/1998/namespace"/>
    <ds:schemaRef ds:uri="http://purl.org/dc/elements/1.1/"/>
    <ds:schemaRef ds:uri="http://purl.org/dc/terms/"/>
    <ds:schemaRef ds:uri="http://schemas.microsoft.com/office/2006/metadata/properties"/>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0CA6305A-B57D-4EA0-A75E-CF3A0DBE5D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570</Words>
  <Application>Microsoft Office PowerPoint</Application>
  <PresentationFormat>Bildschirmpräsentation (4:3)</PresentationFormat>
  <Paragraphs>134</Paragraphs>
  <Slides>17</Slides>
  <Notes>17</Notes>
  <HiddenSlides>0</HiddenSlides>
  <MMClips>0</MMClips>
  <ScaleCrop>false</ScaleCrop>
  <HeadingPairs>
    <vt:vector size="4" baseType="variant">
      <vt:variant>
        <vt:lpstr>Design</vt:lpstr>
      </vt:variant>
      <vt:variant>
        <vt:i4>2</vt:i4>
      </vt:variant>
      <vt:variant>
        <vt:lpstr>Folientitel</vt:lpstr>
      </vt:variant>
      <vt:variant>
        <vt:i4>17</vt:i4>
      </vt:variant>
    </vt:vector>
  </HeadingPairs>
  <TitlesOfParts>
    <vt:vector size="19" baseType="lpstr">
      <vt:lpstr>Echo</vt:lpstr>
      <vt:lpstr>Benutzerdefiniertes Design</vt:lpstr>
      <vt:lpstr>Informationen zur Präsentation </vt:lpstr>
      <vt:lpstr>Metaevaluation der SBS – Inhalt und Ablauf</vt:lpstr>
      <vt:lpstr>Inhalt</vt:lpstr>
      <vt:lpstr>Rahmenvorgaben für die systematische Qualitätssicherung und -entwicklung an den SBS</vt:lpstr>
      <vt:lpstr>Rahmenvorgaben für die systematische Qualitätssicherung und -entwicklung an den SBS</vt:lpstr>
      <vt:lpstr>Ziele der Metaevaluation </vt:lpstr>
      <vt:lpstr>Ziele der Metaevaluation</vt:lpstr>
      <vt:lpstr>Der Hessische Referenzrahmen Schulqualität (HRS)  als Grundlage der Metaevaluation</vt:lpstr>
      <vt:lpstr>Der Gegenstandsbereich der Metaevaluation</vt:lpstr>
      <vt:lpstr>Der Gegenstandsbereich der Metaevaluation</vt:lpstr>
      <vt:lpstr>Der Gegenstandsbereich der Metaevaluation</vt:lpstr>
      <vt:lpstr>Die Datenerhebungsmethoden</vt:lpstr>
      <vt:lpstr>Onlinebefragung                             </vt:lpstr>
      <vt:lpstr>Dokumentenanalyse</vt:lpstr>
      <vt:lpstr>Interviews</vt:lpstr>
      <vt:lpstr>Ablauf der Metaevaluation</vt:lpstr>
      <vt:lpstr>Vielen Dank für Ihre Aufmerksamkeit! </vt:lpstr>
    </vt:vector>
  </TitlesOfParts>
  <Company>Hessische Kultusverwaltung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Kerstin Rheingans</dc:creator>
  <cp:lastModifiedBy>Ralf Abel</cp:lastModifiedBy>
  <cp:revision>1265</cp:revision>
  <cp:lastPrinted>2014-05-02T12:42:52Z</cp:lastPrinted>
  <dcterms:created xsi:type="dcterms:W3CDTF">2005-04-20T08:45:54Z</dcterms:created>
  <dcterms:modified xsi:type="dcterms:W3CDTF">2015-02-20T09:58:04Z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0x010100F59E3302B6EC684EB2BBDAF3F3B26A99</vt:lpwstr>
  </property>
</Properties>
</file>